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72" r:id="rId3"/>
  </p:sldMasterIdLst>
  <p:notesMasterIdLst>
    <p:notesMasterId r:id="rId15"/>
  </p:notesMasterIdLst>
  <p:sldIdLst>
    <p:sldId id="264" r:id="rId4"/>
    <p:sldId id="277" r:id="rId5"/>
    <p:sldId id="281" r:id="rId6"/>
    <p:sldId id="282" r:id="rId7"/>
    <p:sldId id="283" r:id="rId8"/>
    <p:sldId id="266" r:id="rId9"/>
    <p:sldId id="280" r:id="rId10"/>
    <p:sldId id="284" r:id="rId11"/>
    <p:sldId id="268" r:id="rId12"/>
    <p:sldId id="267" r:id="rId13"/>
    <p:sldId id="26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lgerian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lgeri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lgeri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lgeri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lgerian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lgerian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lgerian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lgerian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lgerian" pitchFamily="1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718" autoAdjust="0"/>
  </p:normalViewPr>
  <p:slideViewPr>
    <p:cSldViewPr>
      <p:cViewPr>
        <p:scale>
          <a:sx n="70" d="100"/>
          <a:sy n="70" d="100"/>
        </p:scale>
        <p:origin x="-13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52283C-86C1-48DE-ADC9-56EBD4DC6240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4A0FD714-CFDC-4535-99C8-66374787B47A}">
      <dgm:prSet phldrT="[Tekst]" custT="1"/>
      <dgm:spPr/>
      <dgm:t>
        <a:bodyPr/>
        <a:lstStyle/>
        <a:p>
          <a:r>
            <a:rPr lang="hr-HR" sz="1600" dirty="0" smtClean="0"/>
            <a:t>rehabil.</a:t>
          </a:r>
        </a:p>
        <a:p>
          <a:r>
            <a:rPr lang="hr-HR" sz="1600" dirty="0" smtClean="0"/>
            <a:t>centar</a:t>
          </a:r>
          <a:endParaRPr lang="hr-HR" sz="1600" dirty="0"/>
        </a:p>
      </dgm:t>
    </dgm:pt>
    <dgm:pt modelId="{52F05F30-D410-4246-80B4-CED75306170A}" type="parTrans" cxnId="{6C9DC9C3-6A82-41AD-93D0-6F0E0D63D2B6}">
      <dgm:prSet/>
      <dgm:spPr/>
      <dgm:t>
        <a:bodyPr/>
        <a:lstStyle/>
        <a:p>
          <a:endParaRPr lang="hr-HR"/>
        </a:p>
      </dgm:t>
    </dgm:pt>
    <dgm:pt modelId="{514D9B53-68C2-404D-AF86-36633A99620E}" type="sibTrans" cxnId="{6C9DC9C3-6A82-41AD-93D0-6F0E0D63D2B6}">
      <dgm:prSet/>
      <dgm:spPr/>
      <dgm:t>
        <a:bodyPr/>
        <a:lstStyle/>
        <a:p>
          <a:endParaRPr lang="hr-HR"/>
        </a:p>
      </dgm:t>
    </dgm:pt>
    <dgm:pt modelId="{A744C9D9-715D-4A86-B17B-78D05E35DF31}">
      <dgm:prSet phldrT="[Tekst]" custT="1"/>
      <dgm:spPr/>
      <dgm:t>
        <a:bodyPr/>
        <a:lstStyle/>
        <a:p>
          <a:r>
            <a:rPr lang="hr-HR" sz="1600" dirty="0" smtClean="0"/>
            <a:t>obiteljski liječnik</a:t>
          </a:r>
          <a:endParaRPr lang="hr-HR" sz="1600" dirty="0"/>
        </a:p>
      </dgm:t>
    </dgm:pt>
    <dgm:pt modelId="{5B46E94A-6D27-473C-9EB6-79F41D868F14}" type="parTrans" cxnId="{2958DBEF-0B25-4237-9EA7-936044BF8CEC}">
      <dgm:prSet/>
      <dgm:spPr/>
      <dgm:t>
        <a:bodyPr/>
        <a:lstStyle/>
        <a:p>
          <a:endParaRPr lang="hr-HR"/>
        </a:p>
      </dgm:t>
    </dgm:pt>
    <dgm:pt modelId="{15443C3A-41B2-418C-B309-152FE9E0F396}" type="sibTrans" cxnId="{2958DBEF-0B25-4237-9EA7-936044BF8CEC}">
      <dgm:prSet/>
      <dgm:spPr/>
      <dgm:t>
        <a:bodyPr/>
        <a:lstStyle/>
        <a:p>
          <a:endParaRPr lang="hr-HR"/>
        </a:p>
      </dgm:t>
    </dgm:pt>
    <dgm:pt modelId="{5EAF2344-C366-4913-95C9-E5C983EEAAEA}">
      <dgm:prSet phldrT="[Tekst]" custT="1"/>
      <dgm:spPr/>
      <dgm:t>
        <a:bodyPr/>
        <a:lstStyle/>
        <a:p>
          <a:r>
            <a:rPr lang="hr-HR" sz="1600" dirty="0" smtClean="0"/>
            <a:t>pedijatar</a:t>
          </a:r>
          <a:endParaRPr lang="hr-HR" sz="1600" dirty="0"/>
        </a:p>
      </dgm:t>
    </dgm:pt>
    <dgm:pt modelId="{74A2F4F5-EF28-419B-8281-6BFE3CC3BC79}" type="parTrans" cxnId="{E32B1276-1DE2-4AB9-8CA8-D83974E96EF0}">
      <dgm:prSet/>
      <dgm:spPr/>
      <dgm:t>
        <a:bodyPr/>
        <a:lstStyle/>
        <a:p>
          <a:endParaRPr lang="hr-HR"/>
        </a:p>
      </dgm:t>
    </dgm:pt>
    <dgm:pt modelId="{7686C23B-6C69-4712-9F2E-90E0FF462CB1}" type="sibTrans" cxnId="{E32B1276-1DE2-4AB9-8CA8-D83974E96EF0}">
      <dgm:prSet/>
      <dgm:spPr/>
      <dgm:t>
        <a:bodyPr/>
        <a:lstStyle/>
        <a:p>
          <a:endParaRPr lang="hr-HR"/>
        </a:p>
      </dgm:t>
    </dgm:pt>
    <dgm:pt modelId="{7E756BE4-912C-44EA-ADF4-E64F8F0AE6F5}">
      <dgm:prSet phldrT="[Tekst]" custT="1"/>
      <dgm:spPr/>
      <dgm:t>
        <a:bodyPr/>
        <a:lstStyle/>
        <a:p>
          <a:r>
            <a:rPr lang="hr-HR" sz="1600" dirty="0" smtClean="0"/>
            <a:t>neuropedijatar</a:t>
          </a:r>
        </a:p>
      </dgm:t>
    </dgm:pt>
    <dgm:pt modelId="{FA506357-903E-47AC-80F8-710CB2693561}" type="parTrans" cxnId="{9B46CF78-E555-4F28-A212-359761AC7BA8}">
      <dgm:prSet/>
      <dgm:spPr/>
      <dgm:t>
        <a:bodyPr/>
        <a:lstStyle/>
        <a:p>
          <a:endParaRPr lang="hr-HR"/>
        </a:p>
      </dgm:t>
    </dgm:pt>
    <dgm:pt modelId="{36455AF7-14A0-4083-8E4D-68C32B28E825}" type="sibTrans" cxnId="{9B46CF78-E555-4F28-A212-359761AC7BA8}">
      <dgm:prSet/>
      <dgm:spPr/>
      <dgm:t>
        <a:bodyPr/>
        <a:lstStyle/>
        <a:p>
          <a:endParaRPr lang="hr-HR"/>
        </a:p>
      </dgm:t>
    </dgm:pt>
    <dgm:pt modelId="{CA8CE466-38C2-41A6-A68D-DF068AB6BBDB}">
      <dgm:prSet phldrT="[Tekst]" custT="1"/>
      <dgm:spPr/>
      <dgm:t>
        <a:bodyPr/>
        <a:lstStyle/>
        <a:p>
          <a:r>
            <a:rPr lang="hr-HR" sz="1600" dirty="0" smtClean="0"/>
            <a:t>neonatolog</a:t>
          </a:r>
          <a:endParaRPr lang="hr-HR" sz="1600" dirty="0"/>
        </a:p>
      </dgm:t>
    </dgm:pt>
    <dgm:pt modelId="{4A01E6E4-E90E-4AD4-8780-C45D48CD7DF9}" type="parTrans" cxnId="{9DBE4747-09A5-48C8-9525-D00840C1C3F3}">
      <dgm:prSet/>
      <dgm:spPr/>
      <dgm:t>
        <a:bodyPr/>
        <a:lstStyle/>
        <a:p>
          <a:endParaRPr lang="hr-HR"/>
        </a:p>
      </dgm:t>
    </dgm:pt>
    <dgm:pt modelId="{DB7CBDF1-9CC7-48E9-BBA1-FD9265BDAD66}" type="sibTrans" cxnId="{9DBE4747-09A5-48C8-9525-D00840C1C3F3}">
      <dgm:prSet/>
      <dgm:spPr/>
      <dgm:t>
        <a:bodyPr/>
        <a:lstStyle/>
        <a:p>
          <a:endParaRPr lang="hr-HR"/>
        </a:p>
      </dgm:t>
    </dgm:pt>
    <dgm:pt modelId="{1B2F3D07-E773-4AA8-B3B0-284EB93901CE}">
      <dgm:prSet/>
      <dgm:spPr/>
      <dgm:t>
        <a:bodyPr/>
        <a:lstStyle/>
        <a:p>
          <a:endParaRPr lang="hr-HR"/>
        </a:p>
      </dgm:t>
    </dgm:pt>
    <dgm:pt modelId="{C40C0C74-7B6E-4DD8-9A76-E01186FECB30}" type="parTrans" cxnId="{FADB0554-1CBE-426F-BDAE-ADFC9C4EEBEF}">
      <dgm:prSet/>
      <dgm:spPr/>
      <dgm:t>
        <a:bodyPr/>
        <a:lstStyle/>
        <a:p>
          <a:endParaRPr lang="hr-HR"/>
        </a:p>
      </dgm:t>
    </dgm:pt>
    <dgm:pt modelId="{199B4AE1-C952-4F0D-8D84-A24499DD77F0}" type="sibTrans" cxnId="{FADB0554-1CBE-426F-BDAE-ADFC9C4EEBEF}">
      <dgm:prSet/>
      <dgm:spPr/>
      <dgm:t>
        <a:bodyPr/>
        <a:lstStyle/>
        <a:p>
          <a:endParaRPr lang="hr-HR"/>
        </a:p>
      </dgm:t>
    </dgm:pt>
    <dgm:pt modelId="{3D258B22-3E41-4C00-A9B6-A2B91BBB197B}">
      <dgm:prSet/>
      <dgm:spPr/>
      <dgm:t>
        <a:bodyPr/>
        <a:lstStyle/>
        <a:p>
          <a:endParaRPr lang="hr-HR"/>
        </a:p>
      </dgm:t>
    </dgm:pt>
    <dgm:pt modelId="{3597A26B-41B4-4C41-90BA-B37FD1926F6C}" type="parTrans" cxnId="{E4DBFBD7-FB8A-4B85-A85D-9E3A35978B3E}">
      <dgm:prSet/>
      <dgm:spPr/>
      <dgm:t>
        <a:bodyPr/>
        <a:lstStyle/>
        <a:p>
          <a:endParaRPr lang="hr-HR"/>
        </a:p>
      </dgm:t>
    </dgm:pt>
    <dgm:pt modelId="{19985327-AC81-4C5E-B0A8-C871C2EAFCAF}" type="sibTrans" cxnId="{E4DBFBD7-FB8A-4B85-A85D-9E3A35978B3E}">
      <dgm:prSet/>
      <dgm:spPr/>
      <dgm:t>
        <a:bodyPr/>
        <a:lstStyle/>
        <a:p>
          <a:endParaRPr lang="hr-HR"/>
        </a:p>
      </dgm:t>
    </dgm:pt>
    <dgm:pt modelId="{5EA0B27D-29B6-4162-8AC6-662F6C63E1D3}" type="pres">
      <dgm:prSet presAssocID="{D552283C-86C1-48DE-ADC9-56EBD4DC624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4C744D64-D3F9-45CA-89A8-E2B96E85E590}" type="pres">
      <dgm:prSet presAssocID="{D552283C-86C1-48DE-ADC9-56EBD4DC6240}" presName="radial" presStyleCnt="0">
        <dgm:presLayoutVars>
          <dgm:animLvl val="ctr"/>
        </dgm:presLayoutVars>
      </dgm:prSet>
      <dgm:spPr/>
    </dgm:pt>
    <dgm:pt modelId="{151C74F1-FC91-49A1-9238-156EC91D9D68}" type="pres">
      <dgm:prSet presAssocID="{4A0FD714-CFDC-4535-99C8-66374787B47A}" presName="centerShape" presStyleLbl="vennNode1" presStyleIdx="0" presStyleCnt="5" custScaleY="70491"/>
      <dgm:spPr/>
      <dgm:t>
        <a:bodyPr/>
        <a:lstStyle/>
        <a:p>
          <a:endParaRPr lang="hr-HR"/>
        </a:p>
      </dgm:t>
    </dgm:pt>
    <dgm:pt modelId="{29B0DFB3-DC8E-4D99-96FF-270F0CF9F368}" type="pres">
      <dgm:prSet presAssocID="{A744C9D9-715D-4A86-B17B-78D05E35DF31}" presName="node" presStyleLbl="vennNode1" presStyleIdx="1" presStyleCnt="5" custScaleX="144427" custScaleY="132780" custRadScaleRad="87667" custRadScaleInc="94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CBF9040-8930-477C-ABA2-2175E50484C4}" type="pres">
      <dgm:prSet presAssocID="{5EAF2344-C366-4913-95C9-E5C983EEAAEA}" presName="node" presStyleLbl="vennNode1" presStyleIdx="2" presStyleCnt="5" custScaleX="143357" custScaleY="1533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1C38A38-16A6-4564-B64B-79EFAFA314C9}" type="pres">
      <dgm:prSet presAssocID="{7E756BE4-912C-44EA-ADF4-E64F8F0AE6F5}" presName="node" presStyleLbl="vennNode1" presStyleIdx="3" presStyleCnt="5" custScaleX="157204" custScaleY="14549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C764632-6372-40BA-92C3-A442954E4390}" type="pres">
      <dgm:prSet presAssocID="{CA8CE466-38C2-41A6-A68D-DF068AB6BBDB}" presName="node" presStyleLbl="vennNode1" presStyleIdx="4" presStyleCnt="5" custScaleX="150109" custScaleY="15332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DBE4747-09A5-48C8-9525-D00840C1C3F3}" srcId="{4A0FD714-CFDC-4535-99C8-66374787B47A}" destId="{CA8CE466-38C2-41A6-A68D-DF068AB6BBDB}" srcOrd="3" destOrd="0" parTransId="{4A01E6E4-E90E-4AD4-8780-C45D48CD7DF9}" sibTransId="{DB7CBDF1-9CC7-48E9-BBA1-FD9265BDAD66}"/>
    <dgm:cxn modelId="{3F134247-3495-49FB-B71F-4663CE35DF1A}" type="presOf" srcId="{4A0FD714-CFDC-4535-99C8-66374787B47A}" destId="{151C74F1-FC91-49A1-9238-156EC91D9D68}" srcOrd="0" destOrd="0" presId="urn:microsoft.com/office/officeart/2005/8/layout/radial3"/>
    <dgm:cxn modelId="{8949BE48-749C-457E-BFB0-C1B4628697C7}" type="presOf" srcId="{5EAF2344-C366-4913-95C9-E5C983EEAAEA}" destId="{FCBF9040-8930-477C-ABA2-2175E50484C4}" srcOrd="0" destOrd="0" presId="urn:microsoft.com/office/officeart/2005/8/layout/radial3"/>
    <dgm:cxn modelId="{549E5F69-94A6-4FEB-9EF4-4103AFBC294A}" type="presOf" srcId="{CA8CE466-38C2-41A6-A68D-DF068AB6BBDB}" destId="{0C764632-6372-40BA-92C3-A442954E4390}" srcOrd="0" destOrd="0" presId="urn:microsoft.com/office/officeart/2005/8/layout/radial3"/>
    <dgm:cxn modelId="{E4DBFBD7-FB8A-4B85-A85D-9E3A35978B3E}" srcId="{D552283C-86C1-48DE-ADC9-56EBD4DC6240}" destId="{3D258B22-3E41-4C00-A9B6-A2B91BBB197B}" srcOrd="2" destOrd="0" parTransId="{3597A26B-41B4-4C41-90BA-B37FD1926F6C}" sibTransId="{19985327-AC81-4C5E-B0A8-C871C2EAFCAF}"/>
    <dgm:cxn modelId="{459F506F-FF92-40C7-9158-EDFFFD719808}" type="presOf" srcId="{A744C9D9-715D-4A86-B17B-78D05E35DF31}" destId="{29B0DFB3-DC8E-4D99-96FF-270F0CF9F368}" srcOrd="0" destOrd="0" presId="urn:microsoft.com/office/officeart/2005/8/layout/radial3"/>
    <dgm:cxn modelId="{FADB0554-1CBE-426F-BDAE-ADFC9C4EEBEF}" srcId="{D552283C-86C1-48DE-ADC9-56EBD4DC6240}" destId="{1B2F3D07-E773-4AA8-B3B0-284EB93901CE}" srcOrd="1" destOrd="0" parTransId="{C40C0C74-7B6E-4DD8-9A76-E01186FECB30}" sibTransId="{199B4AE1-C952-4F0D-8D84-A24499DD77F0}"/>
    <dgm:cxn modelId="{2958DBEF-0B25-4237-9EA7-936044BF8CEC}" srcId="{4A0FD714-CFDC-4535-99C8-66374787B47A}" destId="{A744C9D9-715D-4A86-B17B-78D05E35DF31}" srcOrd="0" destOrd="0" parTransId="{5B46E94A-6D27-473C-9EB6-79F41D868F14}" sibTransId="{15443C3A-41B2-418C-B309-152FE9E0F396}"/>
    <dgm:cxn modelId="{9B46CF78-E555-4F28-A212-359761AC7BA8}" srcId="{4A0FD714-CFDC-4535-99C8-66374787B47A}" destId="{7E756BE4-912C-44EA-ADF4-E64F8F0AE6F5}" srcOrd="2" destOrd="0" parTransId="{FA506357-903E-47AC-80F8-710CB2693561}" sibTransId="{36455AF7-14A0-4083-8E4D-68C32B28E825}"/>
    <dgm:cxn modelId="{A32DAB4C-7238-4657-ABD5-0735F65750F6}" type="presOf" srcId="{D552283C-86C1-48DE-ADC9-56EBD4DC6240}" destId="{5EA0B27D-29B6-4162-8AC6-662F6C63E1D3}" srcOrd="0" destOrd="0" presId="urn:microsoft.com/office/officeart/2005/8/layout/radial3"/>
    <dgm:cxn modelId="{78A0C54F-98A5-42F3-957D-3AEA943062B5}" type="presOf" srcId="{7E756BE4-912C-44EA-ADF4-E64F8F0AE6F5}" destId="{21C38A38-16A6-4564-B64B-79EFAFA314C9}" srcOrd="0" destOrd="0" presId="urn:microsoft.com/office/officeart/2005/8/layout/radial3"/>
    <dgm:cxn modelId="{E32B1276-1DE2-4AB9-8CA8-D83974E96EF0}" srcId="{4A0FD714-CFDC-4535-99C8-66374787B47A}" destId="{5EAF2344-C366-4913-95C9-E5C983EEAAEA}" srcOrd="1" destOrd="0" parTransId="{74A2F4F5-EF28-419B-8281-6BFE3CC3BC79}" sibTransId="{7686C23B-6C69-4712-9F2E-90E0FF462CB1}"/>
    <dgm:cxn modelId="{6C9DC9C3-6A82-41AD-93D0-6F0E0D63D2B6}" srcId="{D552283C-86C1-48DE-ADC9-56EBD4DC6240}" destId="{4A0FD714-CFDC-4535-99C8-66374787B47A}" srcOrd="0" destOrd="0" parTransId="{52F05F30-D410-4246-80B4-CED75306170A}" sibTransId="{514D9B53-68C2-404D-AF86-36633A99620E}"/>
    <dgm:cxn modelId="{4E1AA9EE-EBF3-4B1B-9B7B-059ACFECEEB5}" type="presParOf" srcId="{5EA0B27D-29B6-4162-8AC6-662F6C63E1D3}" destId="{4C744D64-D3F9-45CA-89A8-E2B96E85E590}" srcOrd="0" destOrd="0" presId="urn:microsoft.com/office/officeart/2005/8/layout/radial3"/>
    <dgm:cxn modelId="{F6091003-9ECA-4B11-9BAD-ED3669760EE9}" type="presParOf" srcId="{4C744D64-D3F9-45CA-89A8-E2B96E85E590}" destId="{151C74F1-FC91-49A1-9238-156EC91D9D68}" srcOrd="0" destOrd="0" presId="urn:microsoft.com/office/officeart/2005/8/layout/radial3"/>
    <dgm:cxn modelId="{B9124A58-45DA-4468-99F9-F958032CE5E9}" type="presParOf" srcId="{4C744D64-D3F9-45CA-89A8-E2B96E85E590}" destId="{29B0DFB3-DC8E-4D99-96FF-270F0CF9F368}" srcOrd="1" destOrd="0" presId="urn:microsoft.com/office/officeart/2005/8/layout/radial3"/>
    <dgm:cxn modelId="{10CA4888-A627-4A93-AF8D-E129EEEEB253}" type="presParOf" srcId="{4C744D64-D3F9-45CA-89A8-E2B96E85E590}" destId="{FCBF9040-8930-477C-ABA2-2175E50484C4}" srcOrd="2" destOrd="0" presId="urn:microsoft.com/office/officeart/2005/8/layout/radial3"/>
    <dgm:cxn modelId="{23E21D6F-8C5D-4B9A-86F5-84140BD82DE0}" type="presParOf" srcId="{4C744D64-D3F9-45CA-89A8-E2B96E85E590}" destId="{21C38A38-16A6-4564-B64B-79EFAFA314C9}" srcOrd="3" destOrd="0" presId="urn:microsoft.com/office/officeart/2005/8/layout/radial3"/>
    <dgm:cxn modelId="{304E8324-03F1-4BF3-A1FF-51AAF81FE9D6}" type="presParOf" srcId="{4C744D64-D3F9-45CA-89A8-E2B96E85E590}" destId="{0C764632-6372-40BA-92C3-A442954E4390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8875EF-E060-41D3-B0E4-F3F8C001D1C2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C6D015BE-BDB5-445F-92A2-2740F93C00A4}">
      <dgm:prSet phldrT="[Text]" custT="1"/>
      <dgm:spPr/>
      <dgm:t>
        <a:bodyPr/>
        <a:lstStyle/>
        <a:p>
          <a:r>
            <a:rPr lang="hr-HR" sz="14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edukacija</a:t>
          </a:r>
          <a:endParaRPr lang="hr-HR" sz="14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1FA99B7-A145-4264-9AEB-03354750A1D9}" type="parTrans" cxnId="{C73595B5-015E-4192-A9D7-C2ABFF5D03FB}">
      <dgm:prSet/>
      <dgm:spPr/>
      <dgm:t>
        <a:bodyPr/>
        <a:lstStyle/>
        <a:p>
          <a:endParaRPr lang="hr-HR"/>
        </a:p>
      </dgm:t>
    </dgm:pt>
    <dgm:pt modelId="{14624305-358C-430A-845A-8CFED2492AE3}" type="sibTrans" cxnId="{C73595B5-015E-4192-A9D7-C2ABFF5D03FB}">
      <dgm:prSet/>
      <dgm:spPr/>
      <dgm:t>
        <a:bodyPr/>
        <a:lstStyle/>
        <a:p>
          <a:endParaRPr lang="hr-HR"/>
        </a:p>
      </dgm:t>
    </dgm:pt>
    <dgm:pt modelId="{5C074A65-7B47-4CA7-8884-7F3AF09D1991}">
      <dgm:prSet phldrT="[Text]" custT="1"/>
      <dgm:spPr/>
      <dgm:t>
        <a:bodyPr/>
        <a:lstStyle/>
        <a:p>
          <a:r>
            <a:rPr lang="hr-HR" sz="1800" dirty="0" smtClean="0">
              <a:solidFill>
                <a:schemeClr val="tx1"/>
              </a:solidFill>
            </a:rPr>
            <a:t>logopedska </a:t>
          </a:r>
        </a:p>
        <a:p>
          <a:r>
            <a:rPr lang="hr-HR" sz="1800" dirty="0" smtClean="0">
              <a:solidFill>
                <a:schemeClr val="tx1"/>
              </a:solidFill>
            </a:rPr>
            <a:t>procjena</a:t>
          </a:r>
        </a:p>
      </dgm:t>
    </dgm:pt>
    <dgm:pt modelId="{F1CC3B21-8E0F-4487-9F3B-E3B61A235CCC}" type="parTrans" cxnId="{33879FD8-E977-4BB7-AF97-713E60E4BF41}">
      <dgm:prSet/>
      <dgm:spPr/>
      <dgm:t>
        <a:bodyPr/>
        <a:lstStyle/>
        <a:p>
          <a:endParaRPr lang="hr-HR"/>
        </a:p>
      </dgm:t>
    </dgm:pt>
    <dgm:pt modelId="{71BC30EE-05D3-4B89-BD15-A37350AEC892}" type="sibTrans" cxnId="{33879FD8-E977-4BB7-AF97-713E60E4BF41}">
      <dgm:prSet/>
      <dgm:spPr/>
      <dgm:t>
        <a:bodyPr/>
        <a:lstStyle/>
        <a:p>
          <a:endParaRPr lang="hr-HR"/>
        </a:p>
      </dgm:t>
    </dgm:pt>
    <dgm:pt modelId="{FD4CC9B6-F566-4420-9363-06814AFF2034}">
      <dgm:prSet phldrT="[Text]" custT="1"/>
      <dgm:spPr/>
      <dgm:t>
        <a:bodyPr/>
        <a:lstStyle/>
        <a:p>
          <a:r>
            <a:rPr lang="hr-HR" sz="1800" dirty="0" smtClean="0">
              <a:solidFill>
                <a:schemeClr val="tx1"/>
              </a:solidFill>
            </a:rPr>
            <a:t>radna neurorazvoja</a:t>
          </a:r>
        </a:p>
        <a:p>
          <a:r>
            <a:rPr lang="hr-HR" sz="1800" dirty="0" smtClean="0">
              <a:solidFill>
                <a:schemeClr val="tx1"/>
              </a:solidFill>
            </a:rPr>
            <a:t>terapija</a:t>
          </a:r>
          <a:endParaRPr lang="hr-HR" sz="1800" dirty="0">
            <a:solidFill>
              <a:schemeClr val="tx1"/>
            </a:solidFill>
          </a:endParaRPr>
        </a:p>
      </dgm:t>
    </dgm:pt>
    <dgm:pt modelId="{39ED0D58-E7E4-44DF-9480-B4E1F8118A35}" type="parTrans" cxnId="{35A22E24-4543-40DD-BFE7-A4EFBD8EEFB9}">
      <dgm:prSet/>
      <dgm:spPr/>
      <dgm:t>
        <a:bodyPr/>
        <a:lstStyle/>
        <a:p>
          <a:endParaRPr lang="hr-HR"/>
        </a:p>
      </dgm:t>
    </dgm:pt>
    <dgm:pt modelId="{AAD61250-49E5-4A83-BC5A-7A138120BF76}" type="sibTrans" cxnId="{35A22E24-4543-40DD-BFE7-A4EFBD8EEFB9}">
      <dgm:prSet/>
      <dgm:spPr/>
      <dgm:t>
        <a:bodyPr/>
        <a:lstStyle/>
        <a:p>
          <a:endParaRPr lang="hr-HR"/>
        </a:p>
      </dgm:t>
    </dgm:pt>
    <dgm:pt modelId="{7355B4BB-C4B8-4B81-BAED-86F507AD5308}">
      <dgm:prSet phldrT="[Text]" custT="1"/>
      <dgm:spPr/>
      <dgm:t>
        <a:bodyPr/>
        <a:lstStyle/>
        <a:p>
          <a:r>
            <a:rPr lang="hr-HR" sz="1800" dirty="0" smtClean="0">
              <a:solidFill>
                <a:schemeClr val="tx1"/>
              </a:solidFill>
            </a:rPr>
            <a:t>suradne ustanove i</a:t>
          </a:r>
        </a:p>
        <a:p>
          <a:r>
            <a:rPr lang="hr-HR" sz="1800" dirty="0" smtClean="0">
              <a:solidFill>
                <a:schemeClr val="tx1"/>
              </a:solidFill>
            </a:rPr>
            <a:t>centri</a:t>
          </a:r>
          <a:endParaRPr lang="hr-HR" sz="1800" dirty="0">
            <a:solidFill>
              <a:schemeClr val="tx1"/>
            </a:solidFill>
          </a:endParaRPr>
        </a:p>
      </dgm:t>
    </dgm:pt>
    <dgm:pt modelId="{5765E38F-8985-41A0-91EE-9623D1A56F4B}" type="parTrans" cxnId="{2C34C314-0956-42DC-BF8E-EDAC58E11182}">
      <dgm:prSet/>
      <dgm:spPr/>
      <dgm:t>
        <a:bodyPr/>
        <a:lstStyle/>
        <a:p>
          <a:endParaRPr lang="hr-HR"/>
        </a:p>
      </dgm:t>
    </dgm:pt>
    <dgm:pt modelId="{E893F131-5B0F-4D99-892C-19CF4FD5EC66}" type="sibTrans" cxnId="{2C34C314-0956-42DC-BF8E-EDAC58E11182}">
      <dgm:prSet/>
      <dgm:spPr/>
      <dgm:t>
        <a:bodyPr/>
        <a:lstStyle/>
        <a:p>
          <a:endParaRPr lang="hr-HR"/>
        </a:p>
      </dgm:t>
    </dgm:pt>
    <dgm:pt modelId="{9016AC82-2CD0-4EC0-B597-96DC74301009}">
      <dgm:prSet phldrT="[Text]" custT="1"/>
      <dgm:spPr>
        <a:solidFill>
          <a:schemeClr val="accent2"/>
        </a:solidFill>
      </dgm:spPr>
      <dgm:t>
        <a:bodyPr/>
        <a:lstStyle/>
        <a:p>
          <a:r>
            <a:rPr lang="hr-HR" sz="1800" dirty="0" smtClean="0">
              <a:solidFill>
                <a:schemeClr val="tx1"/>
              </a:solidFill>
            </a:rPr>
            <a:t>screening/</a:t>
          </a:r>
        </a:p>
        <a:p>
          <a:r>
            <a:rPr lang="hr-HR" sz="1800" dirty="0" smtClean="0">
              <a:solidFill>
                <a:schemeClr val="tx1"/>
              </a:solidFill>
            </a:rPr>
            <a:t>praćenje</a:t>
          </a:r>
          <a:endParaRPr lang="hr-HR" sz="1800" dirty="0">
            <a:solidFill>
              <a:schemeClr val="tx1"/>
            </a:solidFill>
          </a:endParaRPr>
        </a:p>
      </dgm:t>
    </dgm:pt>
    <dgm:pt modelId="{8BC72305-86C4-4734-A05C-7D8B37FB2C97}" type="parTrans" cxnId="{117BA1D9-5111-4D91-A2CD-CACAB32E2D1E}">
      <dgm:prSet/>
      <dgm:spPr/>
      <dgm:t>
        <a:bodyPr/>
        <a:lstStyle/>
        <a:p>
          <a:endParaRPr lang="hr-HR"/>
        </a:p>
      </dgm:t>
    </dgm:pt>
    <dgm:pt modelId="{3A39E1C6-DB58-48FA-BAA7-6DE8DEB456E1}" type="sibTrans" cxnId="{117BA1D9-5111-4D91-A2CD-CACAB32E2D1E}">
      <dgm:prSet/>
      <dgm:spPr/>
      <dgm:t>
        <a:bodyPr/>
        <a:lstStyle/>
        <a:p>
          <a:endParaRPr lang="hr-HR"/>
        </a:p>
      </dgm:t>
    </dgm:pt>
    <dgm:pt modelId="{2E4115FD-25C3-4382-9C4C-71B89E53CBFB}">
      <dgm:prSet phldrT="[Text]" custT="1"/>
      <dgm:spPr/>
      <dgm:t>
        <a:bodyPr/>
        <a:lstStyle/>
        <a:p>
          <a:r>
            <a:rPr lang="hr-HR" sz="1800" dirty="0" smtClean="0">
              <a:solidFill>
                <a:schemeClr val="tx1"/>
              </a:solidFill>
            </a:rPr>
            <a:t>speciična</a:t>
          </a:r>
        </a:p>
        <a:p>
          <a:r>
            <a:rPr lang="hr-HR" sz="1800" dirty="0" smtClean="0">
              <a:solidFill>
                <a:schemeClr val="tx1"/>
              </a:solidFill>
            </a:rPr>
            <a:t>kineziterapija</a:t>
          </a:r>
          <a:endParaRPr lang="hr-HR" sz="1800" dirty="0">
            <a:solidFill>
              <a:schemeClr val="tx1"/>
            </a:solidFill>
          </a:endParaRPr>
        </a:p>
      </dgm:t>
    </dgm:pt>
    <dgm:pt modelId="{8EAF7DED-C35A-4696-885B-83CEFC99D023}" type="parTrans" cxnId="{2903185D-676C-416C-AA38-97AAEE06EE04}">
      <dgm:prSet/>
      <dgm:spPr/>
      <dgm:t>
        <a:bodyPr/>
        <a:lstStyle/>
        <a:p>
          <a:endParaRPr lang="hr-HR"/>
        </a:p>
      </dgm:t>
    </dgm:pt>
    <dgm:pt modelId="{BD7409EA-83FB-4356-8F69-2CCB30A4D32F}" type="sibTrans" cxnId="{2903185D-676C-416C-AA38-97AAEE06EE04}">
      <dgm:prSet/>
      <dgm:spPr/>
      <dgm:t>
        <a:bodyPr/>
        <a:lstStyle/>
        <a:p>
          <a:endParaRPr lang="hr-HR"/>
        </a:p>
      </dgm:t>
    </dgm:pt>
    <dgm:pt modelId="{6B74A651-E613-4901-A8C2-12324CC1E5ED}">
      <dgm:prSet phldrT="[Text]" custT="1"/>
      <dgm:spPr/>
      <dgm:t>
        <a:bodyPr/>
        <a:lstStyle/>
        <a:p>
          <a:r>
            <a:rPr lang="hr-HR" sz="1800" dirty="0" smtClean="0">
              <a:solidFill>
                <a:schemeClr val="tx1"/>
              </a:solidFill>
            </a:rPr>
            <a:t>savjetovanje</a:t>
          </a:r>
          <a:endParaRPr lang="hr-HR" sz="1800" dirty="0">
            <a:solidFill>
              <a:schemeClr val="tx1"/>
            </a:solidFill>
          </a:endParaRPr>
        </a:p>
      </dgm:t>
    </dgm:pt>
    <dgm:pt modelId="{803271ED-DCDB-4A67-A7AC-64821DB27828}" type="parTrans" cxnId="{E0CD8ABD-B09F-4C7C-A4FB-6DEAA2A96393}">
      <dgm:prSet/>
      <dgm:spPr/>
      <dgm:t>
        <a:bodyPr/>
        <a:lstStyle/>
        <a:p>
          <a:endParaRPr lang="hr-HR"/>
        </a:p>
      </dgm:t>
    </dgm:pt>
    <dgm:pt modelId="{2DA587A3-D4F2-4685-8C98-9C23A1D62197}" type="sibTrans" cxnId="{E0CD8ABD-B09F-4C7C-A4FB-6DEAA2A96393}">
      <dgm:prSet/>
      <dgm:spPr/>
      <dgm:t>
        <a:bodyPr/>
        <a:lstStyle/>
        <a:p>
          <a:endParaRPr lang="hr-HR"/>
        </a:p>
      </dgm:t>
    </dgm:pt>
    <dgm:pt modelId="{82834F1F-8690-45A8-A1D1-0CDE84C4C38E}">
      <dgm:prSet phldrT="[Text]" custT="1"/>
      <dgm:spPr/>
      <dgm:t>
        <a:bodyPr/>
        <a:lstStyle/>
        <a:p>
          <a:r>
            <a:rPr lang="hr-HR" sz="1800" dirty="0" smtClean="0">
              <a:solidFill>
                <a:schemeClr val="tx1"/>
              </a:solidFill>
            </a:rPr>
            <a:t>procjena</a:t>
          </a:r>
        </a:p>
        <a:p>
          <a:r>
            <a:rPr lang="hr-HR" sz="1800" dirty="0" smtClean="0">
              <a:solidFill>
                <a:schemeClr val="tx1"/>
              </a:solidFill>
            </a:rPr>
            <a:t>psihologa</a:t>
          </a:r>
          <a:endParaRPr lang="hr-HR" sz="1800" dirty="0">
            <a:solidFill>
              <a:schemeClr val="tx1"/>
            </a:solidFill>
          </a:endParaRPr>
        </a:p>
      </dgm:t>
    </dgm:pt>
    <dgm:pt modelId="{A09D2C92-566D-46DC-BC2E-8DFD6D5D3D0B}" type="parTrans" cxnId="{4A5042E8-2B9E-4716-921F-4D287C26C96F}">
      <dgm:prSet/>
      <dgm:spPr/>
      <dgm:t>
        <a:bodyPr/>
        <a:lstStyle/>
        <a:p>
          <a:endParaRPr lang="hr-HR"/>
        </a:p>
      </dgm:t>
    </dgm:pt>
    <dgm:pt modelId="{753D286F-D2D7-4F20-A8E8-84E24425A419}" type="sibTrans" cxnId="{4A5042E8-2B9E-4716-921F-4D287C26C96F}">
      <dgm:prSet/>
      <dgm:spPr/>
      <dgm:t>
        <a:bodyPr/>
        <a:lstStyle/>
        <a:p>
          <a:endParaRPr lang="hr-HR"/>
        </a:p>
      </dgm:t>
    </dgm:pt>
    <dgm:pt modelId="{89181FA4-877A-4317-8032-B4B0242819C3}">
      <dgm:prSet phldrT="[Text]" custT="1"/>
      <dgm:spPr/>
      <dgm:t>
        <a:bodyPr/>
        <a:lstStyle/>
        <a:p>
          <a:r>
            <a:rPr lang="hr-HR" sz="1800" dirty="0" smtClean="0">
              <a:solidFill>
                <a:schemeClr val="tx1"/>
              </a:solidFill>
            </a:rPr>
            <a:t>defektolog</a:t>
          </a:r>
        </a:p>
        <a:p>
          <a:r>
            <a:rPr lang="hr-HR" sz="1800" dirty="0" smtClean="0">
              <a:solidFill>
                <a:schemeClr val="tx1"/>
              </a:solidFill>
            </a:rPr>
            <a:t>rehabilitator</a:t>
          </a:r>
          <a:endParaRPr lang="hr-HR" sz="1800" dirty="0">
            <a:solidFill>
              <a:schemeClr val="tx1"/>
            </a:solidFill>
          </a:endParaRPr>
        </a:p>
      </dgm:t>
    </dgm:pt>
    <dgm:pt modelId="{B5E7BFE3-982D-44C2-8C47-D4A29B560FEF}" type="parTrans" cxnId="{B03C897B-BEB0-4FE4-B545-417DDCAB8024}">
      <dgm:prSet/>
      <dgm:spPr/>
      <dgm:t>
        <a:bodyPr/>
        <a:lstStyle/>
        <a:p>
          <a:endParaRPr lang="hr-HR"/>
        </a:p>
      </dgm:t>
    </dgm:pt>
    <dgm:pt modelId="{459166A9-FA0D-464B-89B1-70A39776AE5E}" type="sibTrans" cxnId="{B03C897B-BEB0-4FE4-B545-417DDCAB8024}">
      <dgm:prSet/>
      <dgm:spPr/>
      <dgm:t>
        <a:bodyPr/>
        <a:lstStyle/>
        <a:p>
          <a:endParaRPr lang="hr-HR"/>
        </a:p>
      </dgm:t>
    </dgm:pt>
    <dgm:pt modelId="{1EAC7B43-AB62-4322-9A7E-984632D149C5}" type="pres">
      <dgm:prSet presAssocID="{148875EF-E060-41D3-B0E4-F3F8C001D1C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hr-HR"/>
        </a:p>
      </dgm:t>
    </dgm:pt>
    <dgm:pt modelId="{BA5D33B9-4B29-4124-88D4-E51B59711E62}" type="pres">
      <dgm:prSet presAssocID="{C6D015BE-BDB5-445F-92A2-2740F93C00A4}" presName="compNode" presStyleCnt="0"/>
      <dgm:spPr/>
    </dgm:pt>
    <dgm:pt modelId="{2DB01C79-2DFF-4221-AA8A-6A50CCB29463}" type="pres">
      <dgm:prSet presAssocID="{C6D015BE-BDB5-445F-92A2-2740F93C00A4}" presName="dummyConnPt" presStyleCnt="0"/>
      <dgm:spPr/>
    </dgm:pt>
    <dgm:pt modelId="{0F7F4D78-1C73-4735-8D5E-3220736CE74E}" type="pres">
      <dgm:prSet presAssocID="{C6D015BE-BDB5-445F-92A2-2740F93C00A4}" presName="node" presStyleLbl="node1" presStyleIdx="0" presStyleCnt="9" custLinFactNeighborX="-3090" custLinFactNeighborY="-1974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FF36910-8F7A-4464-8874-93071DBC538D}" type="pres">
      <dgm:prSet presAssocID="{14624305-358C-430A-845A-8CFED2492AE3}" presName="sibTrans" presStyleLbl="bgSibTrans2D1" presStyleIdx="0" presStyleCnt="8"/>
      <dgm:spPr/>
      <dgm:t>
        <a:bodyPr/>
        <a:lstStyle/>
        <a:p>
          <a:endParaRPr lang="hr-HR"/>
        </a:p>
      </dgm:t>
    </dgm:pt>
    <dgm:pt modelId="{8E326A19-6AF9-4787-B5F9-1B4AAE887A56}" type="pres">
      <dgm:prSet presAssocID="{5C074A65-7B47-4CA7-8884-7F3AF09D1991}" presName="compNode" presStyleCnt="0"/>
      <dgm:spPr/>
    </dgm:pt>
    <dgm:pt modelId="{8B88730F-A2A3-46C8-B33C-A5EDA05A23AE}" type="pres">
      <dgm:prSet presAssocID="{5C074A65-7B47-4CA7-8884-7F3AF09D1991}" presName="dummyConnPt" presStyleCnt="0"/>
      <dgm:spPr/>
    </dgm:pt>
    <dgm:pt modelId="{E2B9149B-A3F4-4C14-B9E7-EDF8A198312E}" type="pres">
      <dgm:prSet presAssocID="{5C074A65-7B47-4CA7-8884-7F3AF09D199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F06E745-1454-450E-90CB-EE0282AA9E13}" type="pres">
      <dgm:prSet presAssocID="{71BC30EE-05D3-4B89-BD15-A37350AEC892}" presName="sibTrans" presStyleLbl="bgSibTrans2D1" presStyleIdx="1" presStyleCnt="8"/>
      <dgm:spPr/>
      <dgm:t>
        <a:bodyPr/>
        <a:lstStyle/>
        <a:p>
          <a:endParaRPr lang="hr-HR"/>
        </a:p>
      </dgm:t>
    </dgm:pt>
    <dgm:pt modelId="{50BD2DB7-5CBE-4D95-86C8-F001D0A863C0}" type="pres">
      <dgm:prSet presAssocID="{FD4CC9B6-F566-4420-9363-06814AFF2034}" presName="compNode" presStyleCnt="0"/>
      <dgm:spPr/>
    </dgm:pt>
    <dgm:pt modelId="{D26A74F7-9B99-4A4F-BF24-CE844CAE3F4C}" type="pres">
      <dgm:prSet presAssocID="{FD4CC9B6-F566-4420-9363-06814AFF2034}" presName="dummyConnPt" presStyleCnt="0"/>
      <dgm:spPr/>
    </dgm:pt>
    <dgm:pt modelId="{CCA28880-4D03-4F50-9D29-3A4E594CB9BE}" type="pres">
      <dgm:prSet presAssocID="{FD4CC9B6-F566-4420-9363-06814AFF2034}" presName="node" presStyleLbl="node1" presStyleIdx="2" presStyleCnt="9" custLinFactNeighborX="-3090" custLinFactNeighborY="1876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DC2E7FA-48D5-4C03-8429-BED75F6CEBED}" type="pres">
      <dgm:prSet presAssocID="{AAD61250-49E5-4A83-BC5A-7A138120BF76}" presName="sibTrans" presStyleLbl="bgSibTrans2D1" presStyleIdx="2" presStyleCnt="8"/>
      <dgm:spPr/>
      <dgm:t>
        <a:bodyPr/>
        <a:lstStyle/>
        <a:p>
          <a:endParaRPr lang="hr-HR"/>
        </a:p>
      </dgm:t>
    </dgm:pt>
    <dgm:pt modelId="{39C498F5-2DC1-4FB2-86EE-D776BE621501}" type="pres">
      <dgm:prSet presAssocID="{7355B4BB-C4B8-4B81-BAED-86F507AD5308}" presName="compNode" presStyleCnt="0"/>
      <dgm:spPr/>
    </dgm:pt>
    <dgm:pt modelId="{1D6A9705-F1FE-4ACD-973E-FFBDD5572082}" type="pres">
      <dgm:prSet presAssocID="{7355B4BB-C4B8-4B81-BAED-86F507AD5308}" presName="dummyConnPt" presStyleCnt="0"/>
      <dgm:spPr/>
    </dgm:pt>
    <dgm:pt modelId="{27C27FBD-E4FB-4244-8F34-35EFC188E5AE}" type="pres">
      <dgm:prSet presAssocID="{7355B4BB-C4B8-4B81-BAED-86F507AD5308}" presName="node" presStyleLbl="node1" presStyleIdx="3" presStyleCnt="9" custLinFactNeighborX="2396" custLinFactNeighborY="4040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C3E35D7-35B0-4963-AD6A-030960362A45}" type="pres">
      <dgm:prSet presAssocID="{E893F131-5B0F-4D99-892C-19CF4FD5EC66}" presName="sibTrans" presStyleLbl="bgSibTrans2D1" presStyleIdx="3" presStyleCnt="8"/>
      <dgm:spPr/>
      <dgm:t>
        <a:bodyPr/>
        <a:lstStyle/>
        <a:p>
          <a:endParaRPr lang="hr-HR"/>
        </a:p>
      </dgm:t>
    </dgm:pt>
    <dgm:pt modelId="{E262AA1F-3748-4470-A590-59A56DAB3C38}" type="pres">
      <dgm:prSet presAssocID="{9016AC82-2CD0-4EC0-B597-96DC74301009}" presName="compNode" presStyleCnt="0"/>
      <dgm:spPr/>
    </dgm:pt>
    <dgm:pt modelId="{A4142E63-7481-465F-8E2D-7E56994076F3}" type="pres">
      <dgm:prSet presAssocID="{9016AC82-2CD0-4EC0-B597-96DC74301009}" presName="dummyConnPt" presStyleCnt="0"/>
      <dgm:spPr/>
    </dgm:pt>
    <dgm:pt modelId="{08FB58B9-0B27-4AE5-907D-33768398B8AA}" type="pres">
      <dgm:prSet presAssocID="{9016AC82-2CD0-4EC0-B597-96DC74301009}" presName="node" presStyleLbl="node1" presStyleIdx="4" presStyleCnt="9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hr-HR"/>
        </a:p>
      </dgm:t>
    </dgm:pt>
    <dgm:pt modelId="{763C1587-0EED-499E-BE75-26AF93412BC6}" type="pres">
      <dgm:prSet presAssocID="{3A39E1C6-DB58-48FA-BAA7-6DE8DEB456E1}" presName="sibTrans" presStyleLbl="bgSibTrans2D1" presStyleIdx="4" presStyleCnt="8"/>
      <dgm:spPr/>
      <dgm:t>
        <a:bodyPr/>
        <a:lstStyle/>
        <a:p>
          <a:endParaRPr lang="hr-HR"/>
        </a:p>
      </dgm:t>
    </dgm:pt>
    <dgm:pt modelId="{7131841D-499B-4C63-8587-F22B7ED9647E}" type="pres">
      <dgm:prSet presAssocID="{2E4115FD-25C3-4382-9C4C-71B89E53CBFB}" presName="compNode" presStyleCnt="0"/>
      <dgm:spPr/>
    </dgm:pt>
    <dgm:pt modelId="{E8DAB217-0D23-4378-AA3C-65BFF1DA9834}" type="pres">
      <dgm:prSet presAssocID="{2E4115FD-25C3-4382-9C4C-71B89E53CBFB}" presName="dummyConnPt" presStyleCnt="0"/>
      <dgm:spPr/>
    </dgm:pt>
    <dgm:pt modelId="{D93A456A-68FD-468F-B0B4-F1DBDD334E2A}" type="pres">
      <dgm:prSet presAssocID="{2E4115FD-25C3-4382-9C4C-71B89E53CBFB}" presName="node" presStyleLbl="node1" presStyleIdx="5" presStyleCnt="9" custLinFactNeighborX="2396" custLinFactNeighborY="-3417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A871F90-CF0A-4A4F-BD13-20D820557423}" type="pres">
      <dgm:prSet presAssocID="{BD7409EA-83FB-4356-8F69-2CCB30A4D32F}" presName="sibTrans" presStyleLbl="bgSibTrans2D1" presStyleIdx="5" presStyleCnt="8"/>
      <dgm:spPr/>
      <dgm:t>
        <a:bodyPr/>
        <a:lstStyle/>
        <a:p>
          <a:endParaRPr lang="hr-HR"/>
        </a:p>
      </dgm:t>
    </dgm:pt>
    <dgm:pt modelId="{FE6ECE71-66CB-4886-9E72-C7270DAC9945}" type="pres">
      <dgm:prSet presAssocID="{6B74A651-E613-4901-A8C2-12324CC1E5ED}" presName="compNode" presStyleCnt="0"/>
      <dgm:spPr/>
    </dgm:pt>
    <dgm:pt modelId="{8872D942-6B99-4479-A626-BD834FC44A30}" type="pres">
      <dgm:prSet presAssocID="{6B74A651-E613-4901-A8C2-12324CC1E5ED}" presName="dummyConnPt" presStyleCnt="0"/>
      <dgm:spPr/>
    </dgm:pt>
    <dgm:pt modelId="{CE879F41-1D56-43CC-9897-29693E80EC60}" type="pres">
      <dgm:prSet presAssocID="{6B74A651-E613-4901-A8C2-12324CC1E5ED}" presName="node" presStyleLbl="node1" presStyleIdx="6" presStyleCnt="9" custLinFactNeighborX="12209" custLinFactNeighborY="-1253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B0AC0B2-EB01-4CCA-AF7B-7479F1619CB3}" type="pres">
      <dgm:prSet presAssocID="{2DA587A3-D4F2-4685-8C98-9C23A1D62197}" presName="sibTrans" presStyleLbl="bgSibTrans2D1" presStyleIdx="6" presStyleCnt="8"/>
      <dgm:spPr/>
      <dgm:t>
        <a:bodyPr/>
        <a:lstStyle/>
        <a:p>
          <a:endParaRPr lang="hr-HR"/>
        </a:p>
      </dgm:t>
    </dgm:pt>
    <dgm:pt modelId="{0DB75899-573E-4450-91F5-1CFA3A7EEB93}" type="pres">
      <dgm:prSet presAssocID="{82834F1F-8690-45A8-A1D1-0CDE84C4C38E}" presName="compNode" presStyleCnt="0"/>
      <dgm:spPr/>
    </dgm:pt>
    <dgm:pt modelId="{0706D675-478D-4EDF-ACB0-0915B7BC9510}" type="pres">
      <dgm:prSet presAssocID="{82834F1F-8690-45A8-A1D1-0CDE84C4C38E}" presName="dummyConnPt" presStyleCnt="0"/>
      <dgm:spPr/>
    </dgm:pt>
    <dgm:pt modelId="{06377772-42EB-4297-A6B4-2F3202752B1B}" type="pres">
      <dgm:prSet presAssocID="{82834F1F-8690-45A8-A1D1-0CDE84C4C38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D2DC7B8-D5FE-4EBC-88AC-561A32E8DF1A}" type="pres">
      <dgm:prSet presAssocID="{753D286F-D2D7-4F20-A8E8-84E24425A419}" presName="sibTrans" presStyleLbl="bgSibTrans2D1" presStyleIdx="7" presStyleCnt="8"/>
      <dgm:spPr/>
      <dgm:t>
        <a:bodyPr/>
        <a:lstStyle/>
        <a:p>
          <a:endParaRPr lang="hr-HR"/>
        </a:p>
      </dgm:t>
    </dgm:pt>
    <dgm:pt modelId="{DEF9C1AE-B8F8-4D8C-89D1-A8FFA76F323F}" type="pres">
      <dgm:prSet presAssocID="{89181FA4-877A-4317-8032-B4B0242819C3}" presName="compNode" presStyleCnt="0"/>
      <dgm:spPr/>
    </dgm:pt>
    <dgm:pt modelId="{ADDD8770-66A2-413D-B358-28D99BE0FB06}" type="pres">
      <dgm:prSet presAssocID="{89181FA4-877A-4317-8032-B4B0242819C3}" presName="dummyConnPt" presStyleCnt="0"/>
      <dgm:spPr/>
    </dgm:pt>
    <dgm:pt modelId="{F92CB7D2-040B-44D2-A7CF-E52A64806CB7}" type="pres">
      <dgm:prSet presAssocID="{89181FA4-877A-4317-8032-B4B0242819C3}" presName="node" presStyleLbl="node1" presStyleIdx="8" presStyleCnt="9" custLinFactNeighborX="7881" custLinFactNeighborY="5483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7FA21C1-DF12-4E22-BFB0-7746E34FF08F}" type="presOf" srcId="{148875EF-E060-41D3-B0E4-F3F8C001D1C2}" destId="{1EAC7B43-AB62-4322-9A7E-984632D149C5}" srcOrd="0" destOrd="0" presId="urn:microsoft.com/office/officeart/2005/8/layout/bProcess4"/>
    <dgm:cxn modelId="{82C85CA5-4AB5-4B89-A238-66D4A585DA6F}" type="presOf" srcId="{9016AC82-2CD0-4EC0-B597-96DC74301009}" destId="{08FB58B9-0B27-4AE5-907D-33768398B8AA}" srcOrd="0" destOrd="0" presId="urn:microsoft.com/office/officeart/2005/8/layout/bProcess4"/>
    <dgm:cxn modelId="{33879FD8-E977-4BB7-AF97-713E60E4BF41}" srcId="{148875EF-E060-41D3-B0E4-F3F8C001D1C2}" destId="{5C074A65-7B47-4CA7-8884-7F3AF09D1991}" srcOrd="1" destOrd="0" parTransId="{F1CC3B21-8E0F-4487-9F3B-E3B61A235CCC}" sibTransId="{71BC30EE-05D3-4B89-BD15-A37350AEC892}"/>
    <dgm:cxn modelId="{2C34C314-0956-42DC-BF8E-EDAC58E11182}" srcId="{148875EF-E060-41D3-B0E4-F3F8C001D1C2}" destId="{7355B4BB-C4B8-4B81-BAED-86F507AD5308}" srcOrd="3" destOrd="0" parTransId="{5765E38F-8985-41A0-91EE-9623D1A56F4B}" sibTransId="{E893F131-5B0F-4D99-892C-19CF4FD5EC66}"/>
    <dgm:cxn modelId="{8D11DE37-CB8B-499D-B684-3899B10DB83E}" type="presOf" srcId="{FD4CC9B6-F566-4420-9363-06814AFF2034}" destId="{CCA28880-4D03-4F50-9D29-3A4E594CB9BE}" srcOrd="0" destOrd="0" presId="urn:microsoft.com/office/officeart/2005/8/layout/bProcess4"/>
    <dgm:cxn modelId="{32085308-552B-4D23-ADE7-1AAC96B64A96}" type="presOf" srcId="{AAD61250-49E5-4A83-BC5A-7A138120BF76}" destId="{EDC2E7FA-48D5-4C03-8429-BED75F6CEBED}" srcOrd="0" destOrd="0" presId="urn:microsoft.com/office/officeart/2005/8/layout/bProcess4"/>
    <dgm:cxn modelId="{13C22FA2-D25A-4A65-BAC6-B6012902038D}" type="presOf" srcId="{C6D015BE-BDB5-445F-92A2-2740F93C00A4}" destId="{0F7F4D78-1C73-4735-8D5E-3220736CE74E}" srcOrd="0" destOrd="0" presId="urn:microsoft.com/office/officeart/2005/8/layout/bProcess4"/>
    <dgm:cxn modelId="{A6CD47E3-5D81-47E8-9429-73ECD009B4C3}" type="presOf" srcId="{14624305-358C-430A-845A-8CFED2492AE3}" destId="{6FF36910-8F7A-4464-8874-93071DBC538D}" srcOrd="0" destOrd="0" presId="urn:microsoft.com/office/officeart/2005/8/layout/bProcess4"/>
    <dgm:cxn modelId="{117BA1D9-5111-4D91-A2CD-CACAB32E2D1E}" srcId="{148875EF-E060-41D3-B0E4-F3F8C001D1C2}" destId="{9016AC82-2CD0-4EC0-B597-96DC74301009}" srcOrd="4" destOrd="0" parTransId="{8BC72305-86C4-4734-A05C-7D8B37FB2C97}" sibTransId="{3A39E1C6-DB58-48FA-BAA7-6DE8DEB456E1}"/>
    <dgm:cxn modelId="{EC170A72-0149-4625-8AE6-9BD0D97762FB}" type="presOf" srcId="{2DA587A3-D4F2-4685-8C98-9C23A1D62197}" destId="{FB0AC0B2-EB01-4CCA-AF7B-7479F1619CB3}" srcOrd="0" destOrd="0" presId="urn:microsoft.com/office/officeart/2005/8/layout/bProcess4"/>
    <dgm:cxn modelId="{2903185D-676C-416C-AA38-97AAEE06EE04}" srcId="{148875EF-E060-41D3-B0E4-F3F8C001D1C2}" destId="{2E4115FD-25C3-4382-9C4C-71B89E53CBFB}" srcOrd="5" destOrd="0" parTransId="{8EAF7DED-C35A-4696-885B-83CEFC99D023}" sibTransId="{BD7409EA-83FB-4356-8F69-2CCB30A4D32F}"/>
    <dgm:cxn modelId="{CB81E35A-57B1-4DE0-9868-D772693263A2}" type="presOf" srcId="{3A39E1C6-DB58-48FA-BAA7-6DE8DEB456E1}" destId="{763C1587-0EED-499E-BE75-26AF93412BC6}" srcOrd="0" destOrd="0" presId="urn:microsoft.com/office/officeart/2005/8/layout/bProcess4"/>
    <dgm:cxn modelId="{2C755604-6925-4575-BA08-A944D25B8FA6}" type="presOf" srcId="{BD7409EA-83FB-4356-8F69-2CCB30A4D32F}" destId="{9A871F90-CF0A-4A4F-BD13-20D820557423}" srcOrd="0" destOrd="0" presId="urn:microsoft.com/office/officeart/2005/8/layout/bProcess4"/>
    <dgm:cxn modelId="{4A5042E8-2B9E-4716-921F-4D287C26C96F}" srcId="{148875EF-E060-41D3-B0E4-F3F8C001D1C2}" destId="{82834F1F-8690-45A8-A1D1-0CDE84C4C38E}" srcOrd="7" destOrd="0" parTransId="{A09D2C92-566D-46DC-BC2E-8DFD6D5D3D0B}" sibTransId="{753D286F-D2D7-4F20-A8E8-84E24425A419}"/>
    <dgm:cxn modelId="{1373ABDA-CFBA-4126-96D9-FE9EDC9F5739}" type="presOf" srcId="{6B74A651-E613-4901-A8C2-12324CC1E5ED}" destId="{CE879F41-1D56-43CC-9897-29693E80EC60}" srcOrd="0" destOrd="0" presId="urn:microsoft.com/office/officeart/2005/8/layout/bProcess4"/>
    <dgm:cxn modelId="{8C0655F2-2489-416B-83AE-A6352F5BBDA7}" type="presOf" srcId="{E893F131-5B0F-4D99-892C-19CF4FD5EC66}" destId="{8C3E35D7-35B0-4963-AD6A-030960362A45}" srcOrd="0" destOrd="0" presId="urn:microsoft.com/office/officeart/2005/8/layout/bProcess4"/>
    <dgm:cxn modelId="{F50D4C8F-C0EB-4C9E-9E67-96B44C22798F}" type="presOf" srcId="{2E4115FD-25C3-4382-9C4C-71B89E53CBFB}" destId="{D93A456A-68FD-468F-B0B4-F1DBDD334E2A}" srcOrd="0" destOrd="0" presId="urn:microsoft.com/office/officeart/2005/8/layout/bProcess4"/>
    <dgm:cxn modelId="{F8D0F378-A255-4C5D-A276-21D7403EB3DC}" type="presOf" srcId="{71BC30EE-05D3-4B89-BD15-A37350AEC892}" destId="{8F06E745-1454-450E-90CB-EE0282AA9E13}" srcOrd="0" destOrd="0" presId="urn:microsoft.com/office/officeart/2005/8/layout/bProcess4"/>
    <dgm:cxn modelId="{E0CD8ABD-B09F-4C7C-A4FB-6DEAA2A96393}" srcId="{148875EF-E060-41D3-B0E4-F3F8C001D1C2}" destId="{6B74A651-E613-4901-A8C2-12324CC1E5ED}" srcOrd="6" destOrd="0" parTransId="{803271ED-DCDB-4A67-A7AC-64821DB27828}" sibTransId="{2DA587A3-D4F2-4685-8C98-9C23A1D62197}"/>
    <dgm:cxn modelId="{B03C897B-BEB0-4FE4-B545-417DDCAB8024}" srcId="{148875EF-E060-41D3-B0E4-F3F8C001D1C2}" destId="{89181FA4-877A-4317-8032-B4B0242819C3}" srcOrd="8" destOrd="0" parTransId="{B5E7BFE3-982D-44C2-8C47-D4A29B560FEF}" sibTransId="{459166A9-FA0D-464B-89B1-70A39776AE5E}"/>
    <dgm:cxn modelId="{444C9B9C-73D6-4201-9778-D67066756976}" type="presOf" srcId="{89181FA4-877A-4317-8032-B4B0242819C3}" destId="{F92CB7D2-040B-44D2-A7CF-E52A64806CB7}" srcOrd="0" destOrd="0" presId="urn:microsoft.com/office/officeart/2005/8/layout/bProcess4"/>
    <dgm:cxn modelId="{C5C3F9CF-FD83-4C13-808B-45152487293D}" type="presOf" srcId="{753D286F-D2D7-4F20-A8E8-84E24425A419}" destId="{FD2DC7B8-D5FE-4EBC-88AC-561A32E8DF1A}" srcOrd="0" destOrd="0" presId="urn:microsoft.com/office/officeart/2005/8/layout/bProcess4"/>
    <dgm:cxn modelId="{83A686FB-502C-4232-A903-6F2AF57AF0A0}" type="presOf" srcId="{82834F1F-8690-45A8-A1D1-0CDE84C4C38E}" destId="{06377772-42EB-4297-A6B4-2F3202752B1B}" srcOrd="0" destOrd="0" presId="urn:microsoft.com/office/officeart/2005/8/layout/bProcess4"/>
    <dgm:cxn modelId="{4326B0A4-160D-4837-A62D-4D015FA5DE47}" type="presOf" srcId="{5C074A65-7B47-4CA7-8884-7F3AF09D1991}" destId="{E2B9149B-A3F4-4C14-B9E7-EDF8A198312E}" srcOrd="0" destOrd="0" presId="urn:microsoft.com/office/officeart/2005/8/layout/bProcess4"/>
    <dgm:cxn modelId="{DD3F9420-D853-4DDB-B294-FA8B00097D32}" type="presOf" srcId="{7355B4BB-C4B8-4B81-BAED-86F507AD5308}" destId="{27C27FBD-E4FB-4244-8F34-35EFC188E5AE}" srcOrd="0" destOrd="0" presId="urn:microsoft.com/office/officeart/2005/8/layout/bProcess4"/>
    <dgm:cxn modelId="{C73595B5-015E-4192-A9D7-C2ABFF5D03FB}" srcId="{148875EF-E060-41D3-B0E4-F3F8C001D1C2}" destId="{C6D015BE-BDB5-445F-92A2-2740F93C00A4}" srcOrd="0" destOrd="0" parTransId="{61FA99B7-A145-4264-9AEB-03354750A1D9}" sibTransId="{14624305-358C-430A-845A-8CFED2492AE3}"/>
    <dgm:cxn modelId="{35A22E24-4543-40DD-BFE7-A4EFBD8EEFB9}" srcId="{148875EF-E060-41D3-B0E4-F3F8C001D1C2}" destId="{FD4CC9B6-F566-4420-9363-06814AFF2034}" srcOrd="2" destOrd="0" parTransId="{39ED0D58-E7E4-44DF-9480-B4E1F8118A35}" sibTransId="{AAD61250-49E5-4A83-BC5A-7A138120BF76}"/>
    <dgm:cxn modelId="{27B129CE-9AEF-4795-A1C7-94CA1C123050}" type="presParOf" srcId="{1EAC7B43-AB62-4322-9A7E-984632D149C5}" destId="{BA5D33B9-4B29-4124-88D4-E51B59711E62}" srcOrd="0" destOrd="0" presId="urn:microsoft.com/office/officeart/2005/8/layout/bProcess4"/>
    <dgm:cxn modelId="{83098ACF-46C2-490F-A78E-940EFA715E37}" type="presParOf" srcId="{BA5D33B9-4B29-4124-88D4-E51B59711E62}" destId="{2DB01C79-2DFF-4221-AA8A-6A50CCB29463}" srcOrd="0" destOrd="0" presId="urn:microsoft.com/office/officeart/2005/8/layout/bProcess4"/>
    <dgm:cxn modelId="{B187C78D-FA01-41C5-B9A1-DBE76F935096}" type="presParOf" srcId="{BA5D33B9-4B29-4124-88D4-E51B59711E62}" destId="{0F7F4D78-1C73-4735-8D5E-3220736CE74E}" srcOrd="1" destOrd="0" presId="urn:microsoft.com/office/officeart/2005/8/layout/bProcess4"/>
    <dgm:cxn modelId="{6F9A28A0-FEFE-4985-95EE-BAB75DB756F0}" type="presParOf" srcId="{1EAC7B43-AB62-4322-9A7E-984632D149C5}" destId="{6FF36910-8F7A-4464-8874-93071DBC538D}" srcOrd="1" destOrd="0" presId="urn:microsoft.com/office/officeart/2005/8/layout/bProcess4"/>
    <dgm:cxn modelId="{D1A10762-105C-4E62-AC3A-4C806B10A0AA}" type="presParOf" srcId="{1EAC7B43-AB62-4322-9A7E-984632D149C5}" destId="{8E326A19-6AF9-4787-B5F9-1B4AAE887A56}" srcOrd="2" destOrd="0" presId="urn:microsoft.com/office/officeart/2005/8/layout/bProcess4"/>
    <dgm:cxn modelId="{1DB52F0F-21F4-4FCA-BDA0-302F30E4340F}" type="presParOf" srcId="{8E326A19-6AF9-4787-B5F9-1B4AAE887A56}" destId="{8B88730F-A2A3-46C8-B33C-A5EDA05A23AE}" srcOrd="0" destOrd="0" presId="urn:microsoft.com/office/officeart/2005/8/layout/bProcess4"/>
    <dgm:cxn modelId="{EF009486-FFCB-4EF3-A9AC-BBF793F97730}" type="presParOf" srcId="{8E326A19-6AF9-4787-B5F9-1B4AAE887A56}" destId="{E2B9149B-A3F4-4C14-B9E7-EDF8A198312E}" srcOrd="1" destOrd="0" presId="urn:microsoft.com/office/officeart/2005/8/layout/bProcess4"/>
    <dgm:cxn modelId="{BD6CDE95-4998-4C25-8A1C-4C2461D68116}" type="presParOf" srcId="{1EAC7B43-AB62-4322-9A7E-984632D149C5}" destId="{8F06E745-1454-450E-90CB-EE0282AA9E13}" srcOrd="3" destOrd="0" presId="urn:microsoft.com/office/officeart/2005/8/layout/bProcess4"/>
    <dgm:cxn modelId="{9D3BB21A-E24B-4AF0-ABF9-1D7B4DED4BD5}" type="presParOf" srcId="{1EAC7B43-AB62-4322-9A7E-984632D149C5}" destId="{50BD2DB7-5CBE-4D95-86C8-F001D0A863C0}" srcOrd="4" destOrd="0" presId="urn:microsoft.com/office/officeart/2005/8/layout/bProcess4"/>
    <dgm:cxn modelId="{048AD5F4-3963-45C7-9132-F710F72D04F7}" type="presParOf" srcId="{50BD2DB7-5CBE-4D95-86C8-F001D0A863C0}" destId="{D26A74F7-9B99-4A4F-BF24-CE844CAE3F4C}" srcOrd="0" destOrd="0" presId="urn:microsoft.com/office/officeart/2005/8/layout/bProcess4"/>
    <dgm:cxn modelId="{6AA10DD6-8850-488C-AEFE-8B6D67F86392}" type="presParOf" srcId="{50BD2DB7-5CBE-4D95-86C8-F001D0A863C0}" destId="{CCA28880-4D03-4F50-9D29-3A4E594CB9BE}" srcOrd="1" destOrd="0" presId="urn:microsoft.com/office/officeart/2005/8/layout/bProcess4"/>
    <dgm:cxn modelId="{3819D284-D1C1-4F13-A8B5-BCB56DBE454C}" type="presParOf" srcId="{1EAC7B43-AB62-4322-9A7E-984632D149C5}" destId="{EDC2E7FA-48D5-4C03-8429-BED75F6CEBED}" srcOrd="5" destOrd="0" presId="urn:microsoft.com/office/officeart/2005/8/layout/bProcess4"/>
    <dgm:cxn modelId="{2226E62D-BF1F-4647-8CFA-82BD9F58D11C}" type="presParOf" srcId="{1EAC7B43-AB62-4322-9A7E-984632D149C5}" destId="{39C498F5-2DC1-4FB2-86EE-D776BE621501}" srcOrd="6" destOrd="0" presId="urn:microsoft.com/office/officeart/2005/8/layout/bProcess4"/>
    <dgm:cxn modelId="{8D10B66A-6B35-45E7-87D8-A6A44ED7FBD8}" type="presParOf" srcId="{39C498F5-2DC1-4FB2-86EE-D776BE621501}" destId="{1D6A9705-F1FE-4ACD-973E-FFBDD5572082}" srcOrd="0" destOrd="0" presId="urn:microsoft.com/office/officeart/2005/8/layout/bProcess4"/>
    <dgm:cxn modelId="{FCF5D762-50E4-4B06-9147-FED10D476AA7}" type="presParOf" srcId="{39C498F5-2DC1-4FB2-86EE-D776BE621501}" destId="{27C27FBD-E4FB-4244-8F34-35EFC188E5AE}" srcOrd="1" destOrd="0" presId="urn:microsoft.com/office/officeart/2005/8/layout/bProcess4"/>
    <dgm:cxn modelId="{85C55AC8-3739-4B12-BE81-6AB75D012EAA}" type="presParOf" srcId="{1EAC7B43-AB62-4322-9A7E-984632D149C5}" destId="{8C3E35D7-35B0-4963-AD6A-030960362A45}" srcOrd="7" destOrd="0" presId="urn:microsoft.com/office/officeart/2005/8/layout/bProcess4"/>
    <dgm:cxn modelId="{F63A3004-9F70-407C-86F6-21771787CAB8}" type="presParOf" srcId="{1EAC7B43-AB62-4322-9A7E-984632D149C5}" destId="{E262AA1F-3748-4470-A590-59A56DAB3C38}" srcOrd="8" destOrd="0" presId="urn:microsoft.com/office/officeart/2005/8/layout/bProcess4"/>
    <dgm:cxn modelId="{307D91B7-0CF9-453C-B49B-7CF7D7DF1137}" type="presParOf" srcId="{E262AA1F-3748-4470-A590-59A56DAB3C38}" destId="{A4142E63-7481-465F-8E2D-7E56994076F3}" srcOrd="0" destOrd="0" presId="urn:microsoft.com/office/officeart/2005/8/layout/bProcess4"/>
    <dgm:cxn modelId="{301BB508-1A51-418E-85D8-AED7306535C3}" type="presParOf" srcId="{E262AA1F-3748-4470-A590-59A56DAB3C38}" destId="{08FB58B9-0B27-4AE5-907D-33768398B8AA}" srcOrd="1" destOrd="0" presId="urn:microsoft.com/office/officeart/2005/8/layout/bProcess4"/>
    <dgm:cxn modelId="{BDAD4B5D-3B80-45D3-A9AA-D0B139AFB2EE}" type="presParOf" srcId="{1EAC7B43-AB62-4322-9A7E-984632D149C5}" destId="{763C1587-0EED-499E-BE75-26AF93412BC6}" srcOrd="9" destOrd="0" presId="urn:microsoft.com/office/officeart/2005/8/layout/bProcess4"/>
    <dgm:cxn modelId="{307B895F-F743-4A70-AD4F-1234F721020E}" type="presParOf" srcId="{1EAC7B43-AB62-4322-9A7E-984632D149C5}" destId="{7131841D-499B-4C63-8587-F22B7ED9647E}" srcOrd="10" destOrd="0" presId="urn:microsoft.com/office/officeart/2005/8/layout/bProcess4"/>
    <dgm:cxn modelId="{C5052D38-7118-47EB-9FEF-29B3490CCE7C}" type="presParOf" srcId="{7131841D-499B-4C63-8587-F22B7ED9647E}" destId="{E8DAB217-0D23-4378-AA3C-65BFF1DA9834}" srcOrd="0" destOrd="0" presId="urn:microsoft.com/office/officeart/2005/8/layout/bProcess4"/>
    <dgm:cxn modelId="{F8D2D84F-0FCB-49F3-97EE-DF32A1DEDD93}" type="presParOf" srcId="{7131841D-499B-4C63-8587-F22B7ED9647E}" destId="{D93A456A-68FD-468F-B0B4-F1DBDD334E2A}" srcOrd="1" destOrd="0" presId="urn:microsoft.com/office/officeart/2005/8/layout/bProcess4"/>
    <dgm:cxn modelId="{787082FA-48FD-4535-9EA3-726771510F81}" type="presParOf" srcId="{1EAC7B43-AB62-4322-9A7E-984632D149C5}" destId="{9A871F90-CF0A-4A4F-BD13-20D820557423}" srcOrd="11" destOrd="0" presId="urn:microsoft.com/office/officeart/2005/8/layout/bProcess4"/>
    <dgm:cxn modelId="{9DCE65CD-5D00-459B-96C5-84E4C8094D39}" type="presParOf" srcId="{1EAC7B43-AB62-4322-9A7E-984632D149C5}" destId="{FE6ECE71-66CB-4886-9E72-C7270DAC9945}" srcOrd="12" destOrd="0" presId="urn:microsoft.com/office/officeart/2005/8/layout/bProcess4"/>
    <dgm:cxn modelId="{17721E26-1145-40FF-8483-CEA39986A4E8}" type="presParOf" srcId="{FE6ECE71-66CB-4886-9E72-C7270DAC9945}" destId="{8872D942-6B99-4479-A626-BD834FC44A30}" srcOrd="0" destOrd="0" presId="urn:microsoft.com/office/officeart/2005/8/layout/bProcess4"/>
    <dgm:cxn modelId="{DF746EAA-7F76-42AE-BDAF-8AE4FEB51649}" type="presParOf" srcId="{FE6ECE71-66CB-4886-9E72-C7270DAC9945}" destId="{CE879F41-1D56-43CC-9897-29693E80EC60}" srcOrd="1" destOrd="0" presId="urn:microsoft.com/office/officeart/2005/8/layout/bProcess4"/>
    <dgm:cxn modelId="{AFEBE07F-54A2-4C1F-B242-ADAC8743CEBF}" type="presParOf" srcId="{1EAC7B43-AB62-4322-9A7E-984632D149C5}" destId="{FB0AC0B2-EB01-4CCA-AF7B-7479F1619CB3}" srcOrd="13" destOrd="0" presId="urn:microsoft.com/office/officeart/2005/8/layout/bProcess4"/>
    <dgm:cxn modelId="{94B464D0-06D5-45B8-B8A6-2A676ACA46C2}" type="presParOf" srcId="{1EAC7B43-AB62-4322-9A7E-984632D149C5}" destId="{0DB75899-573E-4450-91F5-1CFA3A7EEB93}" srcOrd="14" destOrd="0" presId="urn:microsoft.com/office/officeart/2005/8/layout/bProcess4"/>
    <dgm:cxn modelId="{630058E6-234C-4FC0-A7B4-2CEAFD0A582F}" type="presParOf" srcId="{0DB75899-573E-4450-91F5-1CFA3A7EEB93}" destId="{0706D675-478D-4EDF-ACB0-0915B7BC9510}" srcOrd="0" destOrd="0" presId="urn:microsoft.com/office/officeart/2005/8/layout/bProcess4"/>
    <dgm:cxn modelId="{39BC030C-255B-40E0-9B1F-35E81A9BAE1F}" type="presParOf" srcId="{0DB75899-573E-4450-91F5-1CFA3A7EEB93}" destId="{06377772-42EB-4297-A6B4-2F3202752B1B}" srcOrd="1" destOrd="0" presId="urn:microsoft.com/office/officeart/2005/8/layout/bProcess4"/>
    <dgm:cxn modelId="{CD41DFE6-E5CC-4A12-8B37-202BAED81B35}" type="presParOf" srcId="{1EAC7B43-AB62-4322-9A7E-984632D149C5}" destId="{FD2DC7B8-D5FE-4EBC-88AC-561A32E8DF1A}" srcOrd="15" destOrd="0" presId="urn:microsoft.com/office/officeart/2005/8/layout/bProcess4"/>
    <dgm:cxn modelId="{77FD344F-AEB7-456C-B8C0-DCCA5838222B}" type="presParOf" srcId="{1EAC7B43-AB62-4322-9A7E-984632D149C5}" destId="{DEF9C1AE-B8F8-4D8C-89D1-A8FFA76F323F}" srcOrd="16" destOrd="0" presId="urn:microsoft.com/office/officeart/2005/8/layout/bProcess4"/>
    <dgm:cxn modelId="{4093FC1D-87FE-44D7-AD39-D05B5CD39205}" type="presParOf" srcId="{DEF9C1AE-B8F8-4D8C-89D1-A8FFA76F323F}" destId="{ADDD8770-66A2-413D-B358-28D99BE0FB06}" srcOrd="0" destOrd="0" presId="urn:microsoft.com/office/officeart/2005/8/layout/bProcess4"/>
    <dgm:cxn modelId="{0619D88B-F1E6-488B-94A8-B976EB6936FF}" type="presParOf" srcId="{DEF9C1AE-B8F8-4D8C-89D1-A8FFA76F323F}" destId="{F92CB7D2-040B-44D2-A7CF-E52A64806CB7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1C74F1-FC91-49A1-9238-156EC91D9D68}">
      <dsp:nvSpPr>
        <dsp:cNvPr id="0" name=""/>
        <dsp:cNvSpPr/>
      </dsp:nvSpPr>
      <dsp:spPr>
        <a:xfrm>
          <a:off x="2880741" y="1338240"/>
          <a:ext cx="2510495" cy="176967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rehabil.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centar</a:t>
          </a:r>
          <a:endParaRPr lang="hr-HR" sz="1600" kern="1200" dirty="0"/>
        </a:p>
      </dsp:txBody>
      <dsp:txXfrm>
        <a:off x="2880741" y="1338240"/>
        <a:ext cx="2510495" cy="1769673"/>
      </dsp:txXfrm>
    </dsp:sp>
    <dsp:sp modelId="{29B0DFB3-DC8E-4D99-96FF-270F0CF9F368}">
      <dsp:nvSpPr>
        <dsp:cNvPr id="0" name=""/>
        <dsp:cNvSpPr/>
      </dsp:nvSpPr>
      <dsp:spPr>
        <a:xfrm>
          <a:off x="3250715" y="-43401"/>
          <a:ext cx="1812916" cy="166671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obiteljski liječnik</a:t>
          </a:r>
          <a:endParaRPr lang="hr-HR" sz="1600" kern="1200" dirty="0"/>
        </a:p>
      </dsp:txBody>
      <dsp:txXfrm>
        <a:off x="3250715" y="-43401"/>
        <a:ext cx="1812916" cy="1666717"/>
      </dsp:txXfrm>
    </dsp:sp>
    <dsp:sp modelId="{FCBF9040-8930-477C-ABA2-2175E50484C4}">
      <dsp:nvSpPr>
        <dsp:cNvPr id="0" name=""/>
        <dsp:cNvSpPr/>
      </dsp:nvSpPr>
      <dsp:spPr>
        <a:xfrm>
          <a:off x="4871155" y="1260760"/>
          <a:ext cx="1799485" cy="19246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pedijatar</a:t>
          </a:r>
          <a:endParaRPr lang="hr-HR" sz="1600" kern="1200" dirty="0"/>
        </a:p>
      </dsp:txBody>
      <dsp:txXfrm>
        <a:off x="4871155" y="1260760"/>
        <a:ext cx="1799485" cy="1924633"/>
      </dsp:txXfrm>
    </dsp:sp>
    <dsp:sp modelId="{21C38A38-16A6-4564-B64B-79EFAFA314C9}">
      <dsp:nvSpPr>
        <dsp:cNvPr id="0" name=""/>
        <dsp:cNvSpPr/>
      </dsp:nvSpPr>
      <dsp:spPr>
        <a:xfrm>
          <a:off x="3149338" y="2944819"/>
          <a:ext cx="1973299" cy="182633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neuropedijatar</a:t>
          </a:r>
        </a:p>
      </dsp:txBody>
      <dsp:txXfrm>
        <a:off x="3149338" y="2944819"/>
        <a:ext cx="1973299" cy="1826334"/>
      </dsp:txXfrm>
    </dsp:sp>
    <dsp:sp modelId="{0C764632-6372-40BA-92C3-A442954E4390}">
      <dsp:nvSpPr>
        <dsp:cNvPr id="0" name=""/>
        <dsp:cNvSpPr/>
      </dsp:nvSpPr>
      <dsp:spPr>
        <a:xfrm>
          <a:off x="1558959" y="1260760"/>
          <a:ext cx="1884239" cy="19246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neonatolog</a:t>
          </a:r>
          <a:endParaRPr lang="hr-HR" sz="1600" kern="1200" dirty="0"/>
        </a:p>
      </dsp:txBody>
      <dsp:txXfrm>
        <a:off x="1558959" y="1260760"/>
        <a:ext cx="1884239" cy="192463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F36910-8F7A-4464-8874-93071DBC538D}">
      <dsp:nvSpPr>
        <dsp:cNvPr id="0" name=""/>
        <dsp:cNvSpPr/>
      </dsp:nvSpPr>
      <dsp:spPr>
        <a:xfrm rot="5392656">
          <a:off x="-378385" y="981610"/>
          <a:ext cx="1435222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F4D78-1C73-4735-8D5E-3220736CE74E}">
      <dsp:nvSpPr>
        <dsp:cNvPr id="0" name=""/>
        <dsp:cNvSpPr/>
      </dsp:nvSpPr>
      <dsp:spPr>
        <a:xfrm>
          <a:off x="0" y="87784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edukacija</a:t>
          </a:r>
          <a:endParaRPr lang="hr-HR" sz="1400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0" y="87784"/>
        <a:ext cx="1663898" cy="998339"/>
      </dsp:txXfrm>
    </dsp:sp>
    <dsp:sp modelId="{8F06E745-1454-450E-90CB-EE0282AA9E13}">
      <dsp:nvSpPr>
        <dsp:cNvPr id="0" name=""/>
        <dsp:cNvSpPr/>
      </dsp:nvSpPr>
      <dsp:spPr>
        <a:xfrm rot="5407394">
          <a:off x="-373498" y="2421769"/>
          <a:ext cx="1425449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B9149B-A3F4-4C14-B9E7-EDF8A198312E}">
      <dsp:nvSpPr>
        <dsp:cNvPr id="0" name=""/>
        <dsp:cNvSpPr/>
      </dsp:nvSpPr>
      <dsp:spPr>
        <a:xfrm>
          <a:off x="3065" y="1532830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tx1"/>
              </a:solidFill>
            </a:rPr>
            <a:t>logopedska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tx1"/>
              </a:solidFill>
            </a:rPr>
            <a:t>procjena</a:t>
          </a:r>
        </a:p>
      </dsp:txBody>
      <dsp:txXfrm>
        <a:off x="3065" y="1532830"/>
        <a:ext cx="1663898" cy="998339"/>
      </dsp:txXfrm>
    </dsp:sp>
    <dsp:sp modelId="{EDC2E7FA-48D5-4C03-8429-BED75F6CEBED}">
      <dsp:nvSpPr>
        <dsp:cNvPr id="0" name=""/>
        <dsp:cNvSpPr/>
      </dsp:nvSpPr>
      <dsp:spPr>
        <a:xfrm rot="141409">
          <a:off x="336739" y="3190641"/>
          <a:ext cx="2252910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A28880-4D03-4F50-9D29-3A4E594CB9BE}">
      <dsp:nvSpPr>
        <dsp:cNvPr id="0" name=""/>
        <dsp:cNvSpPr/>
      </dsp:nvSpPr>
      <dsp:spPr>
        <a:xfrm>
          <a:off x="0" y="2968102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tx1"/>
              </a:solidFill>
            </a:rPr>
            <a:t>radna neurorazvoja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tx1"/>
              </a:solidFill>
            </a:rPr>
            <a:t>terapija</a:t>
          </a:r>
          <a:endParaRPr lang="hr-HR" sz="1800" kern="1200" dirty="0">
            <a:solidFill>
              <a:schemeClr val="tx1"/>
            </a:solidFill>
          </a:endParaRPr>
        </a:p>
      </dsp:txBody>
      <dsp:txXfrm>
        <a:off x="0" y="2968102"/>
        <a:ext cx="1663898" cy="998339"/>
      </dsp:txXfrm>
    </dsp:sp>
    <dsp:sp modelId="{8C3E35D7-35B0-4963-AD6A-030960362A45}">
      <dsp:nvSpPr>
        <dsp:cNvPr id="0" name=""/>
        <dsp:cNvSpPr/>
      </dsp:nvSpPr>
      <dsp:spPr>
        <a:xfrm rot="16110032">
          <a:off x="1811914" y="2470548"/>
          <a:ext cx="1523525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27FBD-E4FB-4244-8F34-35EFC188E5AE}">
      <dsp:nvSpPr>
        <dsp:cNvPr id="0" name=""/>
        <dsp:cNvSpPr/>
      </dsp:nvSpPr>
      <dsp:spPr>
        <a:xfrm>
          <a:off x="2255917" y="3065660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tx1"/>
              </a:solidFill>
            </a:rPr>
            <a:t>suradne ustanove 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tx1"/>
              </a:solidFill>
            </a:rPr>
            <a:t>centri</a:t>
          </a:r>
          <a:endParaRPr lang="hr-HR" sz="1800" kern="1200" dirty="0">
            <a:solidFill>
              <a:schemeClr val="tx1"/>
            </a:solidFill>
          </a:endParaRPr>
        </a:p>
      </dsp:txBody>
      <dsp:txXfrm>
        <a:off x="2255917" y="3065660"/>
        <a:ext cx="1663898" cy="998339"/>
      </dsp:txXfrm>
    </dsp:sp>
    <dsp:sp modelId="{763C1587-0EED-499E-BE75-26AF93412BC6}">
      <dsp:nvSpPr>
        <dsp:cNvPr id="0" name=""/>
        <dsp:cNvSpPr/>
      </dsp:nvSpPr>
      <dsp:spPr>
        <a:xfrm rot="16278631">
          <a:off x="1811975" y="940174"/>
          <a:ext cx="152831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B58B9-0B27-4AE5-907D-33768398B8AA}">
      <dsp:nvSpPr>
        <dsp:cNvPr id="0" name=""/>
        <dsp:cNvSpPr/>
      </dsp:nvSpPr>
      <dsp:spPr>
        <a:xfrm>
          <a:off x="2216050" y="1532830"/>
          <a:ext cx="1663898" cy="998339"/>
        </a:xfrm>
        <a:prstGeom prst="hexagon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tx1"/>
              </a:solidFill>
            </a:rPr>
            <a:t>screening/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tx1"/>
              </a:solidFill>
            </a:rPr>
            <a:t>praćenje</a:t>
          </a:r>
          <a:endParaRPr lang="hr-HR" sz="1800" kern="1200" dirty="0">
            <a:solidFill>
              <a:schemeClr val="tx1"/>
            </a:solidFill>
          </a:endParaRPr>
        </a:p>
      </dsp:txBody>
      <dsp:txXfrm>
        <a:off x="2216050" y="1532830"/>
        <a:ext cx="1663898" cy="998339"/>
      </dsp:txXfrm>
    </dsp:sp>
    <dsp:sp modelId="{9A871F90-CF0A-4A4F-BD13-20D820557423}">
      <dsp:nvSpPr>
        <dsp:cNvPr id="0" name=""/>
        <dsp:cNvSpPr/>
      </dsp:nvSpPr>
      <dsp:spPr>
        <a:xfrm rot="244808">
          <a:off x="2590852" y="253656"/>
          <a:ext cx="217678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A456A-68FD-468F-B0B4-F1DBDD334E2A}">
      <dsp:nvSpPr>
        <dsp:cNvPr id="0" name=""/>
        <dsp:cNvSpPr/>
      </dsp:nvSpPr>
      <dsp:spPr>
        <a:xfrm>
          <a:off x="2255917" y="0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tx1"/>
              </a:solidFill>
            </a:rPr>
            <a:t>speciična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tx1"/>
              </a:solidFill>
            </a:rPr>
            <a:t>kineziterapija</a:t>
          </a:r>
          <a:endParaRPr lang="hr-HR" sz="1800" kern="1200" dirty="0">
            <a:solidFill>
              <a:schemeClr val="tx1"/>
            </a:solidFill>
          </a:endParaRPr>
        </a:p>
      </dsp:txBody>
      <dsp:txXfrm>
        <a:off x="2255917" y="0"/>
        <a:ext cx="1663898" cy="998339"/>
      </dsp:txXfrm>
    </dsp:sp>
    <dsp:sp modelId="{FB0AC0B2-EB01-4CCA-AF7B-7479F1619CB3}">
      <dsp:nvSpPr>
        <dsp:cNvPr id="0" name=""/>
        <dsp:cNvSpPr/>
      </dsp:nvSpPr>
      <dsp:spPr>
        <a:xfrm rot="5407731">
          <a:off x="4086654" y="1017615"/>
          <a:ext cx="1363212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879F41-1D56-43CC-9897-29693E80EC60}">
      <dsp:nvSpPr>
        <dsp:cNvPr id="0" name=""/>
        <dsp:cNvSpPr/>
      </dsp:nvSpPr>
      <dsp:spPr>
        <a:xfrm>
          <a:off x="4432101" y="159794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tx1"/>
              </a:solidFill>
            </a:rPr>
            <a:t>savjetovanje</a:t>
          </a:r>
          <a:endParaRPr lang="hr-HR" sz="1800" kern="1200" dirty="0">
            <a:solidFill>
              <a:schemeClr val="tx1"/>
            </a:solidFill>
          </a:endParaRPr>
        </a:p>
      </dsp:txBody>
      <dsp:txXfrm>
        <a:off x="4432101" y="159794"/>
        <a:ext cx="1663898" cy="998339"/>
      </dsp:txXfrm>
    </dsp:sp>
    <dsp:sp modelId="{FD2DC7B8-D5FE-4EBC-88AC-561A32E8DF1A}">
      <dsp:nvSpPr>
        <dsp:cNvPr id="0" name=""/>
        <dsp:cNvSpPr/>
      </dsp:nvSpPr>
      <dsp:spPr>
        <a:xfrm rot="5393080">
          <a:off x="4006757" y="2470548"/>
          <a:ext cx="152300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377772-42EB-4297-A6B4-2F3202752B1B}">
      <dsp:nvSpPr>
        <dsp:cNvPr id="0" name=""/>
        <dsp:cNvSpPr/>
      </dsp:nvSpPr>
      <dsp:spPr>
        <a:xfrm>
          <a:off x="4429035" y="1532830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tx1"/>
              </a:solidFill>
            </a:rPr>
            <a:t>procjena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tx1"/>
              </a:solidFill>
            </a:rPr>
            <a:t>psihologa</a:t>
          </a:r>
          <a:endParaRPr lang="hr-HR" sz="1800" kern="1200" dirty="0">
            <a:solidFill>
              <a:schemeClr val="tx1"/>
            </a:solidFill>
          </a:endParaRPr>
        </a:p>
      </dsp:txBody>
      <dsp:txXfrm>
        <a:off x="4429035" y="1532830"/>
        <a:ext cx="1663898" cy="998339"/>
      </dsp:txXfrm>
    </dsp:sp>
    <dsp:sp modelId="{F92CB7D2-040B-44D2-A7CF-E52A64806CB7}">
      <dsp:nvSpPr>
        <dsp:cNvPr id="0" name=""/>
        <dsp:cNvSpPr/>
      </dsp:nvSpPr>
      <dsp:spPr>
        <a:xfrm>
          <a:off x="4432101" y="3065660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tx1"/>
              </a:solidFill>
            </a:rPr>
            <a:t>defektolog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tx1"/>
              </a:solidFill>
            </a:rPr>
            <a:t>rehabilitator</a:t>
          </a:r>
          <a:endParaRPr lang="hr-HR" sz="1800" kern="1200" dirty="0">
            <a:solidFill>
              <a:schemeClr val="tx1"/>
            </a:solidFill>
          </a:endParaRPr>
        </a:p>
      </dsp:txBody>
      <dsp:txXfrm>
        <a:off x="4432101" y="3065660"/>
        <a:ext cx="1663898" cy="998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noProof="0" smtClean="0"/>
              <a:t>Click to edit Master text styles</a:t>
            </a:r>
          </a:p>
          <a:p>
            <a:pPr lvl="1"/>
            <a:r>
              <a:rPr lang="en-US" altLang="sr-Latn-RS" noProof="0" smtClean="0"/>
              <a:t>Second level</a:t>
            </a:r>
          </a:p>
          <a:p>
            <a:pPr lvl="2"/>
            <a:r>
              <a:rPr lang="en-US" altLang="sr-Latn-RS" noProof="0" smtClean="0"/>
              <a:t>Third level</a:t>
            </a:r>
          </a:p>
          <a:p>
            <a:pPr lvl="3"/>
            <a:r>
              <a:rPr lang="en-US" altLang="sr-Latn-RS" noProof="0" smtClean="0"/>
              <a:t>Fourth level</a:t>
            </a:r>
          </a:p>
          <a:p>
            <a:pPr lvl="4"/>
            <a:r>
              <a:rPr lang="en-US" altLang="sr-Latn-R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3F8DA8-6DD0-4BDF-85C5-FA26AFA025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180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287DF0F-AEE8-4218-9B0D-BE8798C98E29}" type="slidenum">
              <a:rPr lang="en-US"/>
              <a:pPr/>
              <a:t>1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CS" smtClean="0"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F8DA8-6DD0-4BDF-85C5-FA26AFA0253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F8DA8-6DD0-4BDF-85C5-FA26AFA0253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6A13-4D47-4FC7-8BA8-1EBD6981BFA0}" type="datetimeFigureOut">
              <a:rPr lang="hr-HR" smtClean="0"/>
              <a:pPr/>
              <a:t>14.4.2016.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D9ED-9B71-471E-93B7-C17D17FC77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6A13-4D47-4FC7-8BA8-1EBD6981BFA0}" type="datetimeFigureOut">
              <a:rPr lang="hr-HR" smtClean="0"/>
              <a:pPr/>
              <a:t>14.4.2016.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D9ED-9B71-471E-93B7-C17D17FC77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6A13-4D47-4FC7-8BA8-1EBD6981BFA0}" type="datetimeFigureOut">
              <a:rPr lang="hr-HR" smtClean="0"/>
              <a:pPr/>
              <a:t>14.4.2016.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D9ED-9B71-471E-93B7-C17D17FC77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6A13-4D47-4FC7-8BA8-1EBD6981BFA0}" type="datetimeFigureOut">
              <a:rPr lang="hr-HR" smtClean="0"/>
              <a:pPr/>
              <a:t>14.4.2016.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D9ED-9B71-471E-93B7-C17D17FC77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6A13-4D47-4FC7-8BA8-1EBD6981BFA0}" type="datetimeFigureOut">
              <a:rPr lang="hr-HR" smtClean="0"/>
              <a:pPr/>
              <a:t>14.4.2016.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D9ED-9B71-471E-93B7-C17D17FC77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6A13-4D47-4FC7-8BA8-1EBD6981BFA0}" type="datetimeFigureOut">
              <a:rPr lang="hr-HR" smtClean="0"/>
              <a:pPr/>
              <a:t>14.4.2016.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D9ED-9B71-471E-93B7-C17D17FC77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6A13-4D47-4FC7-8BA8-1EBD6981BFA0}" type="datetimeFigureOut">
              <a:rPr lang="hr-HR" smtClean="0"/>
              <a:pPr/>
              <a:t>14.4.2016.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D9ED-9B71-471E-93B7-C17D17FC77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6A13-4D47-4FC7-8BA8-1EBD6981BFA0}" type="datetimeFigureOut">
              <a:rPr lang="hr-HR" smtClean="0"/>
              <a:pPr/>
              <a:t>14.4.2016.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D9ED-9B71-471E-93B7-C17D17FC77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6A13-4D47-4FC7-8BA8-1EBD6981BFA0}" type="datetimeFigureOut">
              <a:rPr lang="hr-HR" smtClean="0"/>
              <a:pPr/>
              <a:t>14.4.2016.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D9ED-9B71-471E-93B7-C17D17FC77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6A13-4D47-4FC7-8BA8-1EBD6981BFA0}" type="datetimeFigureOut">
              <a:rPr lang="hr-HR" smtClean="0"/>
              <a:pPr/>
              <a:t>14.4.2016.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D9ED-9B71-471E-93B7-C17D17FC77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6A13-4D47-4FC7-8BA8-1EBD6981BFA0}" type="datetimeFigureOut">
              <a:rPr lang="hr-HR" smtClean="0"/>
              <a:pPr/>
              <a:t>14.4.2016.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D9ED-9B71-471E-93B7-C17D17FC77C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0"/>
            <a:ext cx="91582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6350" y="0"/>
            <a:ext cx="91582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16A13-4D47-4FC7-8BA8-1EBD6981BFA0}" type="datetimeFigureOut">
              <a:rPr lang="hr-HR" smtClean="0"/>
              <a:pPr/>
              <a:t>14.4.2016.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CD9ED-9B71-471E-93B7-C17D17FC77CC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7" name="Picture 7" descr="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6350" y="0"/>
            <a:ext cx="91582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11560" y="404664"/>
            <a:ext cx="8077200" cy="144016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hr-HR" sz="2400" b="1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Neurorizična i djeca s poteškoćama u razvoju - model dijagnostike, praćenja i rane intervencije u Krapinsko-zagorskoj županiji</a:t>
            </a:r>
            <a:r>
              <a:rPr lang="hr-HR" sz="2400" b="1" dirty="0" smtClean="0">
                <a:solidFill>
                  <a:srgbClr val="006633"/>
                </a:solidFill>
              </a:rPr>
              <a:t/>
            </a:r>
            <a:br>
              <a:rPr lang="hr-HR" sz="2400" b="1" dirty="0" smtClean="0">
                <a:solidFill>
                  <a:srgbClr val="006633"/>
                </a:solidFill>
              </a:rPr>
            </a:br>
            <a:endParaRPr lang="hr-HR" sz="2400" b="1" dirty="0" smtClean="0">
              <a:solidFill>
                <a:srgbClr val="006633"/>
              </a:solidFill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339752" y="3573016"/>
            <a:ext cx="6400800" cy="151216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Sunčica Martinec, dr. med.</a:t>
            </a:r>
          </a:p>
          <a:p>
            <a:pPr algn="l" eaLnBrk="1" hangingPunct="1"/>
            <a:r>
              <a:rPr lang="hr-HR" sz="18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Specijalist fizikalne medicine i rehbilitacije</a:t>
            </a:r>
          </a:p>
          <a:p>
            <a:pPr algn="l" eaLnBrk="1" hangingPunct="1"/>
            <a:r>
              <a:rPr lang="hr-HR" sz="18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Specijalna bolnica za medicinsku rehabilitaciju Krapinske Toplice </a:t>
            </a: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669925" y="27352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r-HR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Cilj i svrha </a:t>
            </a:r>
            <a:endParaRPr lang="hr-H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>
                <a:solidFill>
                  <a:srgbClr val="0066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r</a:t>
            </a:r>
            <a:r>
              <a:rPr lang="hr-HR" sz="2000" dirty="0" smtClean="0">
                <a:solidFill>
                  <a:srgbClr val="0066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ana intervencija u djetinjstvu je prepoznata kao važan javno-zdravstveni problem</a:t>
            </a:r>
          </a:p>
          <a:p>
            <a:r>
              <a:rPr lang="hr-HR" sz="2000" dirty="0">
                <a:solidFill>
                  <a:srgbClr val="0066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d</a:t>
            </a:r>
            <a:r>
              <a:rPr lang="hr-HR" sz="2000" dirty="0" smtClean="0">
                <a:solidFill>
                  <a:srgbClr val="0066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jeca s razvojnim poteškoćama i odstupanjem u razvoju trebaju zauzimati posebno mjesto u pedijatrijskoj, socijalnoj te zdravstvenoj skrbi u cijelosti</a:t>
            </a:r>
          </a:p>
          <a:p>
            <a:r>
              <a:rPr lang="hr-HR" sz="2000" dirty="0">
                <a:solidFill>
                  <a:srgbClr val="0066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v</a:t>
            </a:r>
            <a:r>
              <a:rPr lang="hr-HR" sz="2000" dirty="0" smtClean="0">
                <a:solidFill>
                  <a:srgbClr val="0066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ažno je pružiti im potporu za osobni razvoj </a:t>
            </a:r>
          </a:p>
          <a:p>
            <a:r>
              <a:rPr lang="hr-HR" sz="2000" dirty="0">
                <a:solidFill>
                  <a:srgbClr val="0066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o</a:t>
            </a:r>
            <a:r>
              <a:rPr lang="hr-HR" sz="2000" dirty="0" smtClean="0">
                <a:solidFill>
                  <a:srgbClr val="0066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mogućiti integraciju u obitelj i društvo</a:t>
            </a:r>
          </a:p>
          <a:p>
            <a:r>
              <a:rPr lang="hr-HR" sz="2000" dirty="0" smtClean="0">
                <a:solidFill>
                  <a:srgbClr val="0066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poboljšanje mentalnog i fizičkog zdravlja</a:t>
            </a:r>
          </a:p>
          <a:p>
            <a:r>
              <a:rPr lang="hr-HR" sz="2000" dirty="0">
                <a:solidFill>
                  <a:srgbClr val="0066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kroz postupke rane intervencije i habilitacije osigurati korisnicima sveobuhvatnu, stručnu ranu intervenciju te bolju dostupnost</a:t>
            </a:r>
          </a:p>
          <a:p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000" dirty="0">
              <a:solidFill>
                <a:srgbClr val="00663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2800" b="1" dirty="0" smtClean="0">
                <a:solidFill>
                  <a:srgbClr val="006633"/>
                </a:solidFill>
                <a:latin typeface="Verdana" pitchFamily="34" charset="0"/>
              </a:rPr>
              <a:t>                    </a:t>
            </a:r>
            <a:r>
              <a:rPr lang="en-US" sz="2800" b="1" dirty="0" err="1" smtClean="0">
                <a:solidFill>
                  <a:srgbClr val="006633"/>
                </a:solidFill>
                <a:latin typeface="Verdana" pitchFamily="34" charset="0"/>
              </a:rPr>
              <a:t>Hvala</a:t>
            </a:r>
            <a:r>
              <a:rPr lang="en-US" sz="2800" b="1" dirty="0" smtClean="0">
                <a:solidFill>
                  <a:srgbClr val="006633"/>
                </a:solidFill>
                <a:latin typeface="Verdana" pitchFamily="34" charset="0"/>
              </a:rPr>
              <a:t> </a:t>
            </a:r>
            <a:r>
              <a:rPr lang="en-US" sz="2800" b="1" dirty="0" err="1" smtClean="0">
                <a:solidFill>
                  <a:srgbClr val="006633"/>
                </a:solidFill>
                <a:latin typeface="Verdana" pitchFamily="34" charset="0"/>
              </a:rPr>
              <a:t>na</a:t>
            </a:r>
            <a:r>
              <a:rPr lang="en-US" sz="2800" b="1" dirty="0" smtClean="0">
                <a:solidFill>
                  <a:srgbClr val="006633"/>
                </a:solidFill>
                <a:latin typeface="Verdana" pitchFamily="34" charset="0"/>
              </a:rPr>
              <a:t> pa</a:t>
            </a:r>
            <a:r>
              <a:rPr lang="hr-HR" sz="2800" b="1" dirty="0" smtClean="0">
                <a:solidFill>
                  <a:srgbClr val="006633"/>
                </a:solidFill>
                <a:latin typeface="Verdana" pitchFamily="34" charset="0"/>
              </a:rPr>
              <a:t>ž</a:t>
            </a:r>
            <a:r>
              <a:rPr lang="en-US" sz="2800" b="1" dirty="0" err="1" smtClean="0">
                <a:solidFill>
                  <a:srgbClr val="006633"/>
                </a:solidFill>
                <a:latin typeface="Verdana" pitchFamily="34" charset="0"/>
              </a:rPr>
              <a:t>nji</a:t>
            </a:r>
            <a:r>
              <a:rPr lang="hr-HR" sz="2800" b="1" dirty="0" smtClean="0">
                <a:solidFill>
                  <a:srgbClr val="006633"/>
                </a:solidFill>
                <a:latin typeface="Verdana" pitchFamily="34" charset="0"/>
              </a:rPr>
              <a:t> </a:t>
            </a:r>
            <a:r>
              <a:rPr lang="en-US" sz="2800" dirty="0" smtClean="0">
                <a:latin typeface="Verdana" pitchFamily="34" charset="0"/>
              </a:rPr>
              <a:t/>
            </a:r>
            <a:br>
              <a:rPr lang="en-US" sz="2800" dirty="0" smtClean="0">
                <a:latin typeface="Verdana" pitchFamily="34" charset="0"/>
              </a:rPr>
            </a:br>
            <a:endParaRPr lang="hr-H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</a:t>
            </a:r>
            <a:endParaRPr lang="hr-H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792" y="1268760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 smtClean="0">
                <a:latin typeface="+mn-lt"/>
                <a:ea typeface="Verdana" pitchFamily="34" charset="0"/>
                <a:cs typeface="Verdana" pitchFamily="34" charset="0"/>
              </a:rPr>
              <a:t>Definicija </a:t>
            </a:r>
            <a:endParaRPr lang="hr-HR" sz="24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Rana intervencija - sistem dijagnostičko-terapijskih usluga za pomoć djeci s odstupanjem u razvoju/s faktorima rizika </a:t>
            </a:r>
          </a:p>
          <a:p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učenje i stjecanje iskustva osnovnih razvojnih vještina na svim domenama razvoja, naročito tijekom prve tri godine života: </a:t>
            </a:r>
          </a:p>
          <a:p>
            <a:pPr lvl="0"/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motorički razvoj ( sjedenje, okretanje, puzanje, hodanje..)</a:t>
            </a:r>
          </a:p>
          <a:p>
            <a:pPr lvl="0"/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kognitivni razvoj (razmišljanje, učenje, koncentracija, rješavanje problema, obrada informacija)</a:t>
            </a:r>
          </a:p>
          <a:p>
            <a:pPr lvl="0"/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komunikacijske vještine ( govorno-jezične, slušanje, razumijevanje)</a:t>
            </a:r>
          </a:p>
          <a:p>
            <a:pPr lvl="0"/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socijalno-emocionalne vještine </a:t>
            </a:r>
          </a:p>
          <a:p>
            <a:pPr lvl="0"/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samozbrinjavanje, aktivnosti svakodnevnog života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 smtClean="0">
                <a:latin typeface="+mn-lt"/>
              </a:rPr>
              <a:t>Uvod </a:t>
            </a:r>
            <a:endParaRPr lang="hr-HR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Neurološki razvoj djeteta usko je povezan s procesom sazrijevanja središnjeg živčanog sustava</a:t>
            </a:r>
          </a:p>
          <a:p>
            <a:pPr eaLnBrk="1" hangingPunct="1"/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Među najčešće etiološke čimbenike koji dovode do oštećenja mozga spadaju perinatalna i postnatalna oštećenja</a:t>
            </a:r>
          </a:p>
          <a:p>
            <a:pPr eaLnBrk="1" hangingPunct="1"/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Kao posljedica toga mogu nastati blaže ili teže poteškoće u razvoju te brojne pridružene poteškoće</a:t>
            </a:r>
          </a:p>
          <a:p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Simptomi motoričkog oštećenja su promjenjivi ovisno o plastičnosti mozga, maturaciji te terapijskim postupcima koji se provode</a:t>
            </a:r>
          </a:p>
          <a:p>
            <a:r>
              <a:rPr lang="hr-H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Rano uočavanje i prepoznavanje odstupanja od normalnog psiho-motornog razvoja je izuzetno važno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 smtClean="0">
                <a:latin typeface="+mn-lt"/>
              </a:rPr>
              <a:t>Uvod </a:t>
            </a:r>
            <a:endParaRPr lang="hr-HR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Od rodilišta je potrebno evidentirati neurorizičnu novorođenčad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Rano ih prepoznati i pratiti kako bi na vrijeme otkrili neurorazvojna odstupanja i rano započeli habilitacijske postupke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Ranim otkrivanjem poteškoća i uključivanjem u terapijske postupke može se uvelike utjecati na težinu ekspresije oštećenja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hr-HR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razvoj motorike tijekom dojenačke dobi je najdinamičnija     neurološka funkcija</a:t>
            </a:r>
          </a:p>
          <a:p>
            <a:pPr>
              <a:buNone/>
            </a:pP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 smtClean="0"/>
              <a:t>Rehabilitacijski tim 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2000" dirty="0" smtClean="0">
                <a:solidFill>
                  <a:srgbClr val="0066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habilitacijski tretman se provodi timski, a članovi tima su: liječnici specijalisti (fizijatar, pedijatar, neuropedijatar, ortoped, obiteljski liječnik)</a:t>
            </a:r>
          </a:p>
          <a:p>
            <a:pPr eaLnBrk="1" hangingPunct="1"/>
            <a:r>
              <a:rPr lang="hr-HR" sz="2000" dirty="0" smtClean="0">
                <a:solidFill>
                  <a:srgbClr val="0066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fizioterapeut</a:t>
            </a:r>
          </a:p>
          <a:p>
            <a:pPr eaLnBrk="1" hangingPunct="1"/>
            <a:r>
              <a:rPr lang="hr-HR" sz="2000" dirty="0" smtClean="0">
                <a:solidFill>
                  <a:srgbClr val="0066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radni terapeut</a:t>
            </a:r>
          </a:p>
          <a:p>
            <a:pPr eaLnBrk="1" hangingPunct="1"/>
            <a:r>
              <a:rPr lang="hr-HR" sz="2000" dirty="0" smtClean="0">
                <a:solidFill>
                  <a:srgbClr val="0066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defektolog-rehabilitator</a:t>
            </a:r>
          </a:p>
          <a:p>
            <a:pPr eaLnBrk="1" hangingPunct="1"/>
            <a:r>
              <a:rPr lang="hr-HR" sz="2000" dirty="0" smtClean="0">
                <a:solidFill>
                  <a:srgbClr val="0066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logoped</a:t>
            </a:r>
          </a:p>
          <a:p>
            <a:pPr eaLnBrk="1" hangingPunct="1"/>
            <a:r>
              <a:rPr lang="hr-HR" sz="2000" dirty="0" smtClean="0">
                <a:solidFill>
                  <a:srgbClr val="0066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psiholog</a:t>
            </a:r>
          </a:p>
          <a:p>
            <a:pPr eaLnBrk="1" hangingPunct="1"/>
            <a:r>
              <a:rPr lang="hr-HR" sz="2000" dirty="0" smtClean="0">
                <a:solidFill>
                  <a:srgbClr val="0066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ostali </a:t>
            </a:r>
            <a:r>
              <a:rPr lang="hr-HR" sz="2000" dirty="0" smtClean="0">
                <a:solidFill>
                  <a:srgbClr val="0066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specijalisti i </a:t>
            </a:r>
            <a:r>
              <a:rPr lang="hr-HR" sz="2000" dirty="0" smtClean="0">
                <a:solidFill>
                  <a:srgbClr val="0066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stručnjaci</a:t>
            </a:r>
            <a:endParaRPr lang="en-US" sz="1800" dirty="0" smtClean="0">
              <a:solidFill>
                <a:srgbClr val="006633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buNone/>
            </a:pP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Rehabilitacijski tim </a:t>
            </a:r>
            <a:endParaRPr lang="hr-HR" sz="2000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Kao vrlo važan član tima ističe se obitelj djeteta s poteškoćama u razvoju</a:t>
            </a:r>
          </a:p>
          <a:p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Model formiranja savjetovališta za roditelje - jačanje obitelji kao najvažnije spone i potpore u provođenju programa rane intervencije djeteta</a:t>
            </a:r>
          </a:p>
          <a:p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roditelj se educira a stečeno znanje jača interakciju roditelj-dijete i naglašava roditeljsku osjetljivost za potrebe djeteta</a:t>
            </a:r>
            <a:endParaRPr lang="hr-HR" sz="2000" dirty="0">
              <a:solidFill>
                <a:srgbClr val="00663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</a:t>
            </a:r>
            <a:r>
              <a:rPr lang="hr-HR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Model praćenja u Krapinsko-zagorskoj županiji</a:t>
            </a: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Dijagram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02585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hr-HR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Model praćenja u Krapinsko-zagorskoj županiji </a:t>
            </a:r>
            <a:endParaRPr lang="hr-HR" sz="2400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sz="2000" dirty="0" smtClean="0">
              <a:solidFill>
                <a:srgbClr val="00663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županijski registar - visokoneurorizična djeca tj. djeca s cerebralnom paralizom (CP) </a:t>
            </a:r>
          </a:p>
          <a:p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registar djeluje u sklopu hrvatskog i europskog registra CP</a:t>
            </a:r>
          </a:p>
          <a:p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prate se djeca i registriraju njihove poteškoće što omogućava formiranje funkcionalnog profila svakog djeteta</a:t>
            </a:r>
          </a:p>
          <a:p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cilj je uspostaviti bazu podataka neurorizične djece tj. djece s poteškoćama u razvoju na području Krapinsko-zagorske županije</a:t>
            </a:r>
          </a:p>
          <a:p>
            <a:r>
              <a:rPr lang="hr-HR" sz="2000" dirty="0" smtClean="0">
                <a:solidFill>
                  <a:srgbClr val="0066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formirati funkcionalni profil svakog pojedinca</a:t>
            </a:r>
            <a:endParaRPr lang="hr-HR" sz="2000" dirty="0">
              <a:solidFill>
                <a:srgbClr val="00663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gerian" pitchFamily="1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gerian" pitchFamily="1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1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3F7D43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gerian" pitchFamily="1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lgerian" pitchFamily="1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501</Words>
  <Application>Microsoft Office PowerPoint</Application>
  <PresentationFormat>On-screen Show (4:3)</PresentationFormat>
  <Paragraphs>77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Blank Presentation</vt:lpstr>
      <vt:lpstr>Custom Design</vt:lpstr>
      <vt:lpstr>Office Theme</vt:lpstr>
      <vt:lpstr>Neurorizična i djeca s poteškoćama u razvoju - model dijagnostike, praćenja i rane intervencije u Krapinsko-zagorskoj županiji </vt:lpstr>
      <vt:lpstr>Definicija </vt:lpstr>
      <vt:lpstr>Uvod </vt:lpstr>
      <vt:lpstr>Uvod </vt:lpstr>
      <vt:lpstr>Rehabilitacijski tim </vt:lpstr>
      <vt:lpstr>Rehabilitacijski tim </vt:lpstr>
      <vt:lpstr>         Model praćenja u Krapinsko-zagorskoj županiji</vt:lpstr>
      <vt:lpstr>Slide 8</vt:lpstr>
      <vt:lpstr>      Model praćenja u Krapinsko-zagorskoj županiji </vt:lpstr>
      <vt:lpstr>Cilj i svrha </vt:lpstr>
      <vt:lpstr>                    Hvala na pažnji  </vt:lpstr>
    </vt:vector>
  </TitlesOfParts>
  <Company>Siniša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Siniša</dc:creator>
  <cp:lastModifiedBy>Korisnik</cp:lastModifiedBy>
  <cp:revision>109</cp:revision>
  <dcterms:created xsi:type="dcterms:W3CDTF">2007-12-18T10:13:09Z</dcterms:created>
  <dcterms:modified xsi:type="dcterms:W3CDTF">2016-04-14T17:32:47Z</dcterms:modified>
</cp:coreProperties>
</file>