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124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88AA54-7C85-4181-ACB3-DBB33CDD4EFC}" type="datetimeFigureOut">
              <a:rPr lang="sr-Latn-CS" smtClean="0"/>
              <a:t>11.10.2019.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8BF227-854C-44B7-9F7D-ADF6BE278575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EF4-92EA-4218-8BA1-1A1DC4566EBC}" type="datetimeFigureOut">
              <a:rPr lang="sr-Latn-CS" smtClean="0"/>
              <a:t>11.10.2019.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06C6-1415-4A79-8F70-14A4E7D3C9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EF4-92EA-4218-8BA1-1A1DC4566EBC}" type="datetimeFigureOut">
              <a:rPr lang="sr-Latn-CS" smtClean="0"/>
              <a:t>11.10.2019.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06C6-1415-4A79-8F70-14A4E7D3C9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EF4-92EA-4218-8BA1-1A1DC4566EBC}" type="datetimeFigureOut">
              <a:rPr lang="sr-Latn-CS" smtClean="0"/>
              <a:t>11.10.2019.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06C6-1415-4A79-8F70-14A4E7D3C9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EF4-92EA-4218-8BA1-1A1DC4566EBC}" type="datetimeFigureOut">
              <a:rPr lang="sr-Latn-CS" smtClean="0"/>
              <a:t>11.10.2019.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06C6-1415-4A79-8F70-14A4E7D3C9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EF4-92EA-4218-8BA1-1A1DC4566EBC}" type="datetimeFigureOut">
              <a:rPr lang="sr-Latn-CS" smtClean="0"/>
              <a:t>11.10.2019.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06C6-1415-4A79-8F70-14A4E7D3C9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EF4-92EA-4218-8BA1-1A1DC4566EBC}" type="datetimeFigureOut">
              <a:rPr lang="sr-Latn-CS" smtClean="0"/>
              <a:t>11.10.2019.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06C6-1415-4A79-8F70-14A4E7D3C9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EF4-92EA-4218-8BA1-1A1DC4566EBC}" type="datetimeFigureOut">
              <a:rPr lang="sr-Latn-CS" smtClean="0"/>
              <a:t>11.10.2019.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06C6-1415-4A79-8F70-14A4E7D3C9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EF4-92EA-4218-8BA1-1A1DC4566EBC}" type="datetimeFigureOut">
              <a:rPr lang="sr-Latn-CS" smtClean="0"/>
              <a:t>11.10.2019.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06C6-1415-4A79-8F70-14A4E7D3C9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EF4-92EA-4218-8BA1-1A1DC4566EBC}" type="datetimeFigureOut">
              <a:rPr lang="sr-Latn-CS" smtClean="0"/>
              <a:t>11.10.2019.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06C6-1415-4A79-8F70-14A4E7D3C9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EF4-92EA-4218-8BA1-1A1DC4566EBC}" type="datetimeFigureOut">
              <a:rPr lang="sr-Latn-CS" smtClean="0"/>
              <a:t>11.10.2019.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06C6-1415-4A79-8F70-14A4E7D3C9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6EF4-92EA-4218-8BA1-1A1DC4566EBC}" type="datetimeFigureOut">
              <a:rPr lang="sr-Latn-CS" smtClean="0"/>
              <a:t>11.10.2019.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D06C6-1415-4A79-8F70-14A4E7D3C9D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46EF4-92EA-4218-8BA1-1A1DC4566EBC}" type="datetimeFigureOut">
              <a:rPr lang="sr-Latn-CS" smtClean="0"/>
              <a:t>11.10.2019.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FD06C6-1415-4A79-8F70-14A4E7D3C9DF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hr-HR" sz="6600" dirty="0" smtClean="0"/>
              <a:t>PALIJATIVNI MOBILNI TIM</a:t>
            </a:r>
            <a:endParaRPr lang="hr-HR" sz="6600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786050" y="5429264"/>
            <a:ext cx="6000792" cy="785818"/>
          </a:xfrm>
        </p:spPr>
        <p:txBody>
          <a:bodyPr/>
          <a:lstStyle/>
          <a:p>
            <a:pPr algn="r"/>
            <a:r>
              <a:rPr lang="hr-HR" dirty="0">
                <a:solidFill>
                  <a:schemeClr val="tx1"/>
                </a:solidFill>
              </a:rPr>
              <a:t>b</a:t>
            </a:r>
            <a:r>
              <a:rPr lang="hr-HR" dirty="0" smtClean="0">
                <a:solidFill>
                  <a:schemeClr val="tx1"/>
                </a:solidFill>
              </a:rPr>
              <a:t>acc.med.techn.Vilmica Cimić</a:t>
            </a:r>
            <a:endParaRPr lang="hr-HR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14282" y="571480"/>
            <a:ext cx="8786874" cy="5715040"/>
          </a:xfrm>
        </p:spPr>
        <p:txBody>
          <a:bodyPr>
            <a:normAutofit/>
          </a:bodyPr>
          <a:lstStyle/>
          <a:p>
            <a:r>
              <a:rPr lang="hr-HR" sz="3000" dirty="0"/>
              <a:t>p</a:t>
            </a:r>
            <a:r>
              <a:rPr lang="hr-HR" sz="3000" dirty="0" smtClean="0"/>
              <a:t>rovodi specijalističku palijativnu skrb u primarnoj zdravstvenoj zaštiti</a:t>
            </a:r>
          </a:p>
          <a:p>
            <a:r>
              <a:rPr lang="hr-HR" sz="3000" dirty="0" smtClean="0"/>
              <a:t>PMT ima savjetodavnu funkciju i u suradnji sa ostalim dionicima poboljšava kvalitetu života pacijenta</a:t>
            </a:r>
          </a:p>
          <a:p>
            <a:r>
              <a:rPr lang="hr-HR" sz="3000" dirty="0"/>
              <a:t>c</a:t>
            </a:r>
            <a:r>
              <a:rPr lang="hr-HR" sz="3000" dirty="0" smtClean="0"/>
              <a:t>ilj mobilnog tima je osigurati pacijentu i njegovoj obitelji najbolju moguću pomoć u njegovoj životnoj okolini </a:t>
            </a:r>
          </a:p>
          <a:p>
            <a:r>
              <a:rPr lang="hr-HR" sz="3000" dirty="0"/>
              <a:t>p</a:t>
            </a:r>
            <a:r>
              <a:rPr lang="hr-HR" sz="3000" dirty="0" smtClean="0"/>
              <a:t>oboljšati kvalitetu života pacijenta koji je suočen sa teškom i neizlječivom bolesti, te osigurati dostojanstvenu smrt</a:t>
            </a:r>
            <a:endParaRPr lang="hr-HR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PMT KZŽ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n</a:t>
            </a:r>
            <a:r>
              <a:rPr lang="hr-HR" dirty="0" smtClean="0"/>
              <a:t>a području županije djeluje 1 tim</a:t>
            </a:r>
          </a:p>
          <a:p>
            <a:r>
              <a:rPr lang="hr-HR" dirty="0"/>
              <a:t>t</a:t>
            </a:r>
            <a:r>
              <a:rPr lang="hr-HR" dirty="0" smtClean="0"/>
              <a:t>eško je svima udovoljiti u vrijeme u koje bi to bilo željeno/potrebno zbog opsega posla i rasprostranjenosti terena </a:t>
            </a:r>
          </a:p>
          <a:p>
            <a:r>
              <a:rPr lang="hr-HR" dirty="0"/>
              <a:t>p</a:t>
            </a:r>
            <a:r>
              <a:rPr lang="hr-HR" dirty="0" smtClean="0"/>
              <a:t>otrebno je dobro planiranje i organizacija (nužna je dobra, pravovremena i realna informacija)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b</a:t>
            </a:r>
            <a:r>
              <a:rPr lang="hr-HR" dirty="0" smtClean="0"/>
              <a:t>itna je dobra komunikacija i profesionalni odnos između svih članova tima i ostalih dionika u palijativnoj skrbi(koordinator, patronaža, lom, </a:t>
            </a:r>
            <a:r>
              <a:rPr lang="hr-HR" dirty="0" err="1" smtClean="0"/>
              <a:t>znjuk</a:t>
            </a:r>
            <a:r>
              <a:rPr lang="hr-HR" dirty="0" smtClean="0"/>
              <a:t>, </a:t>
            </a:r>
            <a:r>
              <a:rPr lang="hr-HR" dirty="0" err="1" smtClean="0"/>
              <a:t>czss</a:t>
            </a:r>
            <a:r>
              <a:rPr lang="hr-HR" dirty="0" smtClean="0"/>
              <a:t>…)</a:t>
            </a:r>
          </a:p>
          <a:p>
            <a:r>
              <a:rPr lang="hr-HR" dirty="0"/>
              <a:t>u</a:t>
            </a:r>
            <a:r>
              <a:rPr lang="hr-HR" dirty="0" smtClean="0"/>
              <a:t> posjet pacijentu i obitelji se dolazi po potrebi (više puta dnevno, tjedno, mjesečno…)</a:t>
            </a:r>
          </a:p>
          <a:p>
            <a:r>
              <a:rPr lang="hr-HR" dirty="0"/>
              <a:t>s</a:t>
            </a:r>
            <a:r>
              <a:rPr lang="hr-HR" dirty="0" smtClean="0"/>
              <a:t>vakom korisniku skrbi pristupa se individualno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hr-HR" dirty="0" smtClean="0"/>
              <a:t>Vrsta posjete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28596" y="1214422"/>
            <a:ext cx="8429684" cy="5357850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Medicinska terapija ili zahvat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-postavljanje/promjena NGS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-postavljanje/promjena UK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-ispiranje mokraćnog mjehura/UK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-</a:t>
            </a:r>
            <a:r>
              <a:rPr lang="hr-HR" dirty="0" err="1" smtClean="0"/>
              <a:t>titriranje</a:t>
            </a:r>
            <a:r>
              <a:rPr lang="hr-HR" dirty="0" smtClean="0"/>
              <a:t> terapije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-primjena </a:t>
            </a:r>
            <a:r>
              <a:rPr lang="hr-HR" dirty="0" err="1" smtClean="0"/>
              <a:t>parenteralne</a:t>
            </a:r>
            <a:r>
              <a:rPr lang="hr-HR" dirty="0" smtClean="0"/>
              <a:t> terapije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-toaleta dišnih puteva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-promjena trahealne kanile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-auskultacija pluća 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785794"/>
            <a:ext cx="8429684" cy="4714908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Psihološka intervencija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-psihološka potpora pacijentu i obitelji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-uključivanje psihijatra/psihologa ukoliko je</a:t>
            </a:r>
          </a:p>
          <a:p>
            <a:pPr>
              <a:buNone/>
            </a:pPr>
            <a:r>
              <a:rPr lang="hr-HR" dirty="0" smtClean="0"/>
              <a:t>        potrebno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 -žalovanje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158" y="785794"/>
            <a:ext cx="8329642" cy="5340369"/>
          </a:xfrm>
        </p:spPr>
        <p:txBody>
          <a:bodyPr/>
          <a:lstStyle/>
          <a:p>
            <a:pPr>
              <a:buNone/>
            </a:pPr>
            <a:r>
              <a:rPr lang="hr-HR" dirty="0" smtClean="0"/>
              <a:t>Socijalna intervencija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-upućivanje pacijenta i obitelji u njihova prava 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-suradnja sa nadležnim CZSS</a:t>
            </a:r>
          </a:p>
          <a:p>
            <a:pPr>
              <a:buNone/>
            </a:pPr>
            <a:r>
              <a:rPr lang="hr-HR" dirty="0" smtClean="0"/>
              <a:t>Duhovna intervencija</a:t>
            </a:r>
          </a:p>
          <a:p>
            <a:pPr>
              <a:buNone/>
            </a:pPr>
            <a:r>
              <a:rPr lang="hr-HR" dirty="0" smtClean="0"/>
              <a:t>   -poštovati vjerovanja i želje pacijenta i obitelji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-uključiti svećenika/duhovnika prema želji pacijenta i obitelji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Zaključak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PMT u suradnji sa svim ostalim dionicima koji sudjeluju u palijativnoj skrbi pruža potpunu skrb pacijentu i njegovoj obitelji poštujući njihovu volju, želju i vjerovanja </a:t>
            </a: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279</Words>
  <Application>Microsoft Office PowerPoint</Application>
  <PresentationFormat>Prikaz na zaslonu (4:3)</PresentationFormat>
  <Paragraphs>37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tema</vt:lpstr>
      <vt:lpstr>PALIJATIVNI MOBILNI TIM</vt:lpstr>
      <vt:lpstr>Slajd 2</vt:lpstr>
      <vt:lpstr>PMT KZŽ</vt:lpstr>
      <vt:lpstr>Slajd 4</vt:lpstr>
      <vt:lpstr>Vrsta posjete</vt:lpstr>
      <vt:lpstr>Slajd 6</vt:lpstr>
      <vt:lpstr>Slajd 7</vt:lpstr>
      <vt:lpstr>Zaključak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PALIJATIVNI MOBILNI TIM</dc:title>
  <dc:creator>Windows User</dc:creator>
  <cp:lastModifiedBy>Windows User</cp:lastModifiedBy>
  <cp:revision>1</cp:revision>
  <dcterms:created xsi:type="dcterms:W3CDTF">2019-10-11T14:11:35Z</dcterms:created>
  <dcterms:modified xsi:type="dcterms:W3CDTF">2019-10-11T14:55:57Z</dcterms:modified>
</cp:coreProperties>
</file>