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71" r:id="rId5"/>
    <p:sldId id="261" r:id="rId6"/>
    <p:sldId id="270" r:id="rId7"/>
    <p:sldId id="268" r:id="rId8"/>
    <p:sldId id="267" r:id="rId9"/>
    <p:sldId id="269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0389D-46B8-4889-9A57-E6C9B5AA89BC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206E0AE-AFE3-4F7B-845C-9F1A781320BF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r-HR" sz="1800" dirty="0"/>
            <a:t>MOBILAN</a:t>
          </a:r>
          <a:r>
            <a:rPr lang="hr-HR" sz="1800" baseline="0" dirty="0"/>
            <a:t> TIM</a:t>
          </a:r>
        </a:p>
        <a:p>
          <a:r>
            <a:rPr lang="hr-HR" sz="1400" baseline="0" dirty="0"/>
            <a:t>DOM ZDRAVLJA VARAŽDINSKE ŽUPANIJE</a:t>
          </a:r>
          <a:endParaRPr lang="hr-HR" sz="1400" dirty="0"/>
        </a:p>
      </dgm:t>
    </dgm:pt>
    <dgm:pt modelId="{CB8E3576-F5A3-4F2F-AA72-644B5D1C45A3}" type="parTrans" cxnId="{8565C637-C5D2-4C50-8BA1-D39335289AF9}">
      <dgm:prSet/>
      <dgm:spPr/>
      <dgm:t>
        <a:bodyPr/>
        <a:lstStyle/>
        <a:p>
          <a:endParaRPr lang="hr-HR"/>
        </a:p>
      </dgm:t>
    </dgm:pt>
    <dgm:pt modelId="{8E4D0BCA-BF6F-4196-A3DD-3B19088CA457}" type="sibTrans" cxnId="{8565C637-C5D2-4C50-8BA1-D39335289AF9}">
      <dgm:prSet/>
      <dgm:spPr/>
      <dgm:t>
        <a:bodyPr/>
        <a:lstStyle/>
        <a:p>
          <a:endParaRPr lang="hr-HR"/>
        </a:p>
      </dgm:t>
    </dgm:pt>
    <dgm:pt modelId="{96F2F335-4357-472B-9F4C-159184FEAB3B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hr-HR" sz="1200" dirty="0"/>
            <a:t>VOLONTERI</a:t>
          </a:r>
        </a:p>
      </dgm:t>
    </dgm:pt>
    <dgm:pt modelId="{E5E6A14A-E2E1-45E1-8887-126B75747AB4}" type="parTrans" cxnId="{E13DD5C6-1118-4C75-9C43-61656A139C30}">
      <dgm:prSet/>
      <dgm:spPr/>
      <dgm:t>
        <a:bodyPr/>
        <a:lstStyle/>
        <a:p>
          <a:endParaRPr lang="hr-HR"/>
        </a:p>
      </dgm:t>
    </dgm:pt>
    <dgm:pt modelId="{F9FD9B11-1289-4A15-8E09-B26C38D1D8D1}" type="sibTrans" cxnId="{E13DD5C6-1118-4C75-9C43-61656A139C30}">
      <dgm:prSet/>
      <dgm:spPr/>
      <dgm:t>
        <a:bodyPr/>
        <a:lstStyle/>
        <a:p>
          <a:endParaRPr lang="hr-HR"/>
        </a:p>
      </dgm:t>
    </dgm:pt>
    <dgm:pt modelId="{F819B29C-2806-4292-BFD4-1A32DB79D203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dirty="0"/>
            <a:t>ODJELI PALIJATIVE</a:t>
          </a:r>
        </a:p>
        <a:p>
          <a:r>
            <a:rPr lang="hr-HR" dirty="0"/>
            <a:t>NOVI MAROF </a:t>
          </a:r>
        </a:p>
      </dgm:t>
    </dgm:pt>
    <dgm:pt modelId="{6E01430C-7893-4EB1-81E5-8541E593630A}" type="parTrans" cxnId="{7F40C70E-D7FC-4A4E-9209-4495D2A47DE8}">
      <dgm:prSet/>
      <dgm:spPr/>
      <dgm:t>
        <a:bodyPr/>
        <a:lstStyle/>
        <a:p>
          <a:endParaRPr lang="hr-HR"/>
        </a:p>
      </dgm:t>
    </dgm:pt>
    <dgm:pt modelId="{A4BB6CAD-68CD-4664-8C06-ADC571C030A7}" type="sibTrans" cxnId="{7F40C70E-D7FC-4A4E-9209-4495D2A47DE8}">
      <dgm:prSet/>
      <dgm:spPr/>
      <dgm:t>
        <a:bodyPr/>
        <a:lstStyle/>
        <a:p>
          <a:endParaRPr lang="hr-HR"/>
        </a:p>
      </dgm:t>
    </dgm:pt>
    <dgm:pt modelId="{2B850AEB-A0BA-4CBB-B8F6-DF4F06864CDB}">
      <dgm:prSet/>
      <dgm:spPr/>
      <dgm:t>
        <a:bodyPr/>
        <a:lstStyle/>
        <a:p>
          <a:endParaRPr lang="hr-HR"/>
        </a:p>
      </dgm:t>
    </dgm:pt>
    <dgm:pt modelId="{69753EDD-FE9C-4234-ABEF-B7548CD4744D}" type="parTrans" cxnId="{836F5475-9ECC-4066-8C11-43FABC271D4C}">
      <dgm:prSet/>
      <dgm:spPr/>
      <dgm:t>
        <a:bodyPr/>
        <a:lstStyle/>
        <a:p>
          <a:endParaRPr lang="hr-HR"/>
        </a:p>
      </dgm:t>
    </dgm:pt>
    <dgm:pt modelId="{C8726ABE-746A-4796-955B-5E3FD08F4512}" type="sibTrans" cxnId="{836F5475-9ECC-4066-8C11-43FABC271D4C}">
      <dgm:prSet/>
      <dgm:spPr/>
      <dgm:t>
        <a:bodyPr/>
        <a:lstStyle/>
        <a:p>
          <a:endParaRPr lang="hr-HR"/>
        </a:p>
      </dgm:t>
    </dgm:pt>
    <dgm:pt modelId="{7B926CFB-63BF-454A-AC00-3D12A6A99B69}">
      <dgm:prSet/>
      <dgm:spPr/>
      <dgm:t>
        <a:bodyPr/>
        <a:lstStyle/>
        <a:p>
          <a:endParaRPr lang="hr-HR"/>
        </a:p>
      </dgm:t>
    </dgm:pt>
    <dgm:pt modelId="{244ACFBC-2306-47E7-BDD4-4E3D6565493E}" type="parTrans" cxnId="{1E7B2FA3-9650-4CDF-B763-FECE41D33BB7}">
      <dgm:prSet/>
      <dgm:spPr/>
      <dgm:t>
        <a:bodyPr/>
        <a:lstStyle/>
        <a:p>
          <a:endParaRPr lang="hr-HR"/>
        </a:p>
      </dgm:t>
    </dgm:pt>
    <dgm:pt modelId="{6101CF60-22DF-472A-9E6E-329A9967149E}" type="sibTrans" cxnId="{1E7B2FA3-9650-4CDF-B763-FECE41D33BB7}">
      <dgm:prSet/>
      <dgm:spPr/>
      <dgm:t>
        <a:bodyPr/>
        <a:lstStyle/>
        <a:p>
          <a:endParaRPr lang="hr-HR"/>
        </a:p>
      </dgm:t>
    </dgm:pt>
    <dgm:pt modelId="{6373C2D8-BA30-4BCD-884F-A65AC195D77E}" type="pres">
      <dgm:prSet presAssocID="{DE30389D-46B8-4889-9A57-E6C9B5AA89BC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8C94D79-21B0-40E1-A013-CDF123271066}" type="pres">
      <dgm:prSet presAssocID="{B206E0AE-AFE3-4F7B-845C-9F1A781320BF}" presName="gear1" presStyleLbl="node1" presStyleIdx="0" presStyleCnt="3" custLinFactNeighborX="-2154" custLinFactNeighborY="-7019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688953-4743-4C4B-855D-1B46F88793C3}" type="pres">
      <dgm:prSet presAssocID="{B206E0AE-AFE3-4F7B-845C-9F1A781320BF}" presName="gear1srcNode" presStyleLbl="node1" presStyleIdx="0" presStyleCnt="3"/>
      <dgm:spPr/>
      <dgm:t>
        <a:bodyPr/>
        <a:lstStyle/>
        <a:p>
          <a:endParaRPr lang="hr-HR"/>
        </a:p>
      </dgm:t>
    </dgm:pt>
    <dgm:pt modelId="{B6DDD636-59EE-410D-97BC-0C4CCEA7E64A}" type="pres">
      <dgm:prSet presAssocID="{B206E0AE-AFE3-4F7B-845C-9F1A781320BF}" presName="gear1dstNode" presStyleLbl="node1" presStyleIdx="0" presStyleCnt="3"/>
      <dgm:spPr/>
      <dgm:t>
        <a:bodyPr/>
        <a:lstStyle/>
        <a:p>
          <a:endParaRPr lang="hr-HR"/>
        </a:p>
      </dgm:t>
    </dgm:pt>
    <dgm:pt modelId="{62F4D05E-A5DC-42CF-AAF0-DBFC490CA1D7}" type="pres">
      <dgm:prSet presAssocID="{96F2F335-4357-472B-9F4C-159184FEAB3B}" presName="gear2" presStyleLbl="node1" presStyleIdx="1" presStyleCnt="3" custAng="20173809" custScaleX="97585" custScaleY="94015" custLinFactNeighborX="-11650" custLinFactNeighborY="-732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83D407-05D2-449B-99D1-CF604EB5A99D}" type="pres">
      <dgm:prSet presAssocID="{96F2F335-4357-472B-9F4C-159184FEAB3B}" presName="gear2srcNode" presStyleLbl="node1" presStyleIdx="1" presStyleCnt="3"/>
      <dgm:spPr/>
      <dgm:t>
        <a:bodyPr/>
        <a:lstStyle/>
        <a:p>
          <a:endParaRPr lang="hr-HR"/>
        </a:p>
      </dgm:t>
    </dgm:pt>
    <dgm:pt modelId="{FBEA07BB-6226-413B-962E-5FA5C6366731}" type="pres">
      <dgm:prSet presAssocID="{96F2F335-4357-472B-9F4C-159184FEAB3B}" presName="gear2dstNode" presStyleLbl="node1" presStyleIdx="1" presStyleCnt="3"/>
      <dgm:spPr/>
      <dgm:t>
        <a:bodyPr/>
        <a:lstStyle/>
        <a:p>
          <a:endParaRPr lang="hr-HR"/>
        </a:p>
      </dgm:t>
    </dgm:pt>
    <dgm:pt modelId="{89A92EAC-F865-4BDE-B916-915A0F315D91}" type="pres">
      <dgm:prSet presAssocID="{F819B29C-2806-4292-BFD4-1A32DB79D203}" presName="gear3" presStyleLbl="node1" presStyleIdx="2" presStyleCnt="3" custScaleX="130524" custScaleY="127499" custLinFactNeighborX="7932" custLinFactNeighborY="-13571"/>
      <dgm:spPr/>
      <dgm:t>
        <a:bodyPr/>
        <a:lstStyle/>
        <a:p>
          <a:endParaRPr lang="hr-HR"/>
        </a:p>
      </dgm:t>
    </dgm:pt>
    <dgm:pt modelId="{E363B6C8-61D3-4FA3-BC1F-03A060254DAF}" type="pres">
      <dgm:prSet presAssocID="{F819B29C-2806-4292-BFD4-1A32DB79D20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60D102-F3FD-4F29-AD02-1518595AE39A}" type="pres">
      <dgm:prSet presAssocID="{F819B29C-2806-4292-BFD4-1A32DB79D203}" presName="gear3srcNode" presStyleLbl="node1" presStyleIdx="2" presStyleCnt="3"/>
      <dgm:spPr/>
      <dgm:t>
        <a:bodyPr/>
        <a:lstStyle/>
        <a:p>
          <a:endParaRPr lang="hr-HR"/>
        </a:p>
      </dgm:t>
    </dgm:pt>
    <dgm:pt modelId="{0FDCA2D8-2779-431C-ACB8-F12A214F8839}" type="pres">
      <dgm:prSet presAssocID="{F819B29C-2806-4292-BFD4-1A32DB79D203}" presName="gear3dstNode" presStyleLbl="node1" presStyleIdx="2" presStyleCnt="3"/>
      <dgm:spPr/>
      <dgm:t>
        <a:bodyPr/>
        <a:lstStyle/>
        <a:p>
          <a:endParaRPr lang="hr-HR"/>
        </a:p>
      </dgm:t>
    </dgm:pt>
    <dgm:pt modelId="{454412D8-A658-431A-854A-1AA0E794DB43}" type="pres">
      <dgm:prSet presAssocID="{8E4D0BCA-BF6F-4196-A3DD-3B19088CA457}" presName="connector1" presStyleLbl="sibTrans2D1" presStyleIdx="0" presStyleCnt="3"/>
      <dgm:spPr/>
      <dgm:t>
        <a:bodyPr/>
        <a:lstStyle/>
        <a:p>
          <a:endParaRPr lang="hr-HR"/>
        </a:p>
      </dgm:t>
    </dgm:pt>
    <dgm:pt modelId="{00B80BD4-0353-4FEE-8AA8-B93D32027394}" type="pres">
      <dgm:prSet presAssocID="{F9FD9B11-1289-4A15-8E09-B26C38D1D8D1}" presName="connector2" presStyleLbl="sibTrans2D1" presStyleIdx="1" presStyleCnt="3"/>
      <dgm:spPr/>
      <dgm:t>
        <a:bodyPr/>
        <a:lstStyle/>
        <a:p>
          <a:endParaRPr lang="hr-HR"/>
        </a:p>
      </dgm:t>
    </dgm:pt>
    <dgm:pt modelId="{4DFFC0BF-4926-4406-9747-C7409B1F82AC}" type="pres">
      <dgm:prSet presAssocID="{A4BB6CAD-68CD-4664-8C06-ADC571C030A7}" presName="connector3" presStyleLbl="sibTrans2D1" presStyleIdx="2" presStyleCnt="3"/>
      <dgm:spPr/>
      <dgm:t>
        <a:bodyPr/>
        <a:lstStyle/>
        <a:p>
          <a:endParaRPr lang="hr-HR"/>
        </a:p>
      </dgm:t>
    </dgm:pt>
  </dgm:ptLst>
  <dgm:cxnLst>
    <dgm:cxn modelId="{11BD87FE-4B09-40D4-8ABC-661A4C65ECE7}" type="presOf" srcId="{A4BB6CAD-68CD-4664-8C06-ADC571C030A7}" destId="{4DFFC0BF-4926-4406-9747-C7409B1F82AC}" srcOrd="0" destOrd="0" presId="urn:microsoft.com/office/officeart/2005/8/layout/gear1"/>
    <dgm:cxn modelId="{77A6E842-CE87-403E-91AB-DFAA4D9DC930}" type="presOf" srcId="{F819B29C-2806-4292-BFD4-1A32DB79D203}" destId="{A160D102-F3FD-4F29-AD02-1518595AE39A}" srcOrd="2" destOrd="0" presId="urn:microsoft.com/office/officeart/2005/8/layout/gear1"/>
    <dgm:cxn modelId="{587DFB15-7783-4CC1-9353-F3587A6FCCAC}" type="presOf" srcId="{F819B29C-2806-4292-BFD4-1A32DB79D203}" destId="{E363B6C8-61D3-4FA3-BC1F-03A060254DAF}" srcOrd="1" destOrd="0" presId="urn:microsoft.com/office/officeart/2005/8/layout/gear1"/>
    <dgm:cxn modelId="{DAFC0DFB-CDBE-4DA0-BD4F-373BF21AC961}" type="presOf" srcId="{B206E0AE-AFE3-4F7B-845C-9F1A781320BF}" destId="{38C94D79-21B0-40E1-A013-CDF123271066}" srcOrd="0" destOrd="0" presId="urn:microsoft.com/office/officeart/2005/8/layout/gear1"/>
    <dgm:cxn modelId="{88627BB0-5E94-462C-8E41-70B73A518F46}" type="presOf" srcId="{B206E0AE-AFE3-4F7B-845C-9F1A781320BF}" destId="{D0688953-4743-4C4B-855D-1B46F88793C3}" srcOrd="1" destOrd="0" presId="urn:microsoft.com/office/officeart/2005/8/layout/gear1"/>
    <dgm:cxn modelId="{ABF189AB-904F-4266-9AB7-CB7B0F05A9A4}" type="presOf" srcId="{F9FD9B11-1289-4A15-8E09-B26C38D1D8D1}" destId="{00B80BD4-0353-4FEE-8AA8-B93D32027394}" srcOrd="0" destOrd="0" presId="urn:microsoft.com/office/officeart/2005/8/layout/gear1"/>
    <dgm:cxn modelId="{C6F6AF67-0ED0-43C1-AC6A-AA3AAE090903}" type="presOf" srcId="{F819B29C-2806-4292-BFD4-1A32DB79D203}" destId="{89A92EAC-F865-4BDE-B916-915A0F315D91}" srcOrd="0" destOrd="0" presId="urn:microsoft.com/office/officeart/2005/8/layout/gear1"/>
    <dgm:cxn modelId="{7F40C70E-D7FC-4A4E-9209-4495D2A47DE8}" srcId="{DE30389D-46B8-4889-9A57-E6C9B5AA89BC}" destId="{F819B29C-2806-4292-BFD4-1A32DB79D203}" srcOrd="2" destOrd="0" parTransId="{6E01430C-7893-4EB1-81E5-8541E593630A}" sibTransId="{A4BB6CAD-68CD-4664-8C06-ADC571C030A7}"/>
    <dgm:cxn modelId="{1E7B2FA3-9650-4CDF-B763-FECE41D33BB7}" srcId="{DE30389D-46B8-4889-9A57-E6C9B5AA89BC}" destId="{7B926CFB-63BF-454A-AC00-3D12A6A99B69}" srcOrd="4" destOrd="0" parTransId="{244ACFBC-2306-47E7-BDD4-4E3D6565493E}" sibTransId="{6101CF60-22DF-472A-9E6E-329A9967149E}"/>
    <dgm:cxn modelId="{5C7FCC8D-BF00-4293-B586-300A48E2AA64}" type="presOf" srcId="{F819B29C-2806-4292-BFD4-1A32DB79D203}" destId="{0FDCA2D8-2779-431C-ACB8-F12A214F8839}" srcOrd="3" destOrd="0" presId="urn:microsoft.com/office/officeart/2005/8/layout/gear1"/>
    <dgm:cxn modelId="{E13DD5C6-1118-4C75-9C43-61656A139C30}" srcId="{DE30389D-46B8-4889-9A57-E6C9B5AA89BC}" destId="{96F2F335-4357-472B-9F4C-159184FEAB3B}" srcOrd="1" destOrd="0" parTransId="{E5E6A14A-E2E1-45E1-8887-126B75747AB4}" sibTransId="{F9FD9B11-1289-4A15-8E09-B26C38D1D8D1}"/>
    <dgm:cxn modelId="{AABC8A5F-A621-4550-A01A-E3E79CA954D4}" type="presOf" srcId="{96F2F335-4357-472B-9F4C-159184FEAB3B}" destId="{62F4D05E-A5DC-42CF-AAF0-DBFC490CA1D7}" srcOrd="0" destOrd="0" presId="urn:microsoft.com/office/officeart/2005/8/layout/gear1"/>
    <dgm:cxn modelId="{FD5F236F-C5EA-4A26-BDD4-DEB0E6ED3547}" type="presOf" srcId="{DE30389D-46B8-4889-9A57-E6C9B5AA89BC}" destId="{6373C2D8-BA30-4BCD-884F-A65AC195D77E}" srcOrd="0" destOrd="0" presId="urn:microsoft.com/office/officeart/2005/8/layout/gear1"/>
    <dgm:cxn modelId="{8565C637-C5D2-4C50-8BA1-D39335289AF9}" srcId="{DE30389D-46B8-4889-9A57-E6C9B5AA89BC}" destId="{B206E0AE-AFE3-4F7B-845C-9F1A781320BF}" srcOrd="0" destOrd="0" parTransId="{CB8E3576-F5A3-4F2F-AA72-644B5D1C45A3}" sibTransId="{8E4D0BCA-BF6F-4196-A3DD-3B19088CA457}"/>
    <dgm:cxn modelId="{A862F0D8-E2AC-47F6-B69C-77B6AC4DFA61}" type="presOf" srcId="{B206E0AE-AFE3-4F7B-845C-9F1A781320BF}" destId="{B6DDD636-59EE-410D-97BC-0C4CCEA7E64A}" srcOrd="2" destOrd="0" presId="urn:microsoft.com/office/officeart/2005/8/layout/gear1"/>
    <dgm:cxn modelId="{836F5475-9ECC-4066-8C11-43FABC271D4C}" srcId="{DE30389D-46B8-4889-9A57-E6C9B5AA89BC}" destId="{2B850AEB-A0BA-4CBB-B8F6-DF4F06864CDB}" srcOrd="3" destOrd="0" parTransId="{69753EDD-FE9C-4234-ABEF-B7548CD4744D}" sibTransId="{C8726ABE-746A-4796-955B-5E3FD08F4512}"/>
    <dgm:cxn modelId="{24812386-849B-4043-A07C-83F9578C44BF}" type="presOf" srcId="{96F2F335-4357-472B-9F4C-159184FEAB3B}" destId="{A683D407-05D2-449B-99D1-CF604EB5A99D}" srcOrd="1" destOrd="0" presId="urn:microsoft.com/office/officeart/2005/8/layout/gear1"/>
    <dgm:cxn modelId="{F63C8992-4F90-4E0B-8784-7DDE2928E072}" type="presOf" srcId="{8E4D0BCA-BF6F-4196-A3DD-3B19088CA457}" destId="{454412D8-A658-431A-854A-1AA0E794DB43}" srcOrd="0" destOrd="0" presId="urn:microsoft.com/office/officeart/2005/8/layout/gear1"/>
    <dgm:cxn modelId="{A46389F2-EC18-4398-A834-42E27576499B}" type="presOf" srcId="{96F2F335-4357-472B-9F4C-159184FEAB3B}" destId="{FBEA07BB-6226-413B-962E-5FA5C6366731}" srcOrd="2" destOrd="0" presId="urn:microsoft.com/office/officeart/2005/8/layout/gear1"/>
    <dgm:cxn modelId="{047B5E0C-32F5-4ED8-AF57-5498FE5F5163}" type="presParOf" srcId="{6373C2D8-BA30-4BCD-884F-A65AC195D77E}" destId="{38C94D79-21B0-40E1-A013-CDF123271066}" srcOrd="0" destOrd="0" presId="urn:microsoft.com/office/officeart/2005/8/layout/gear1"/>
    <dgm:cxn modelId="{3D5A3B00-9303-4176-9CA8-EAF348C6E5E1}" type="presParOf" srcId="{6373C2D8-BA30-4BCD-884F-A65AC195D77E}" destId="{D0688953-4743-4C4B-855D-1B46F88793C3}" srcOrd="1" destOrd="0" presId="urn:microsoft.com/office/officeart/2005/8/layout/gear1"/>
    <dgm:cxn modelId="{526D66CD-3718-4BA5-9E12-58711BC2B024}" type="presParOf" srcId="{6373C2D8-BA30-4BCD-884F-A65AC195D77E}" destId="{B6DDD636-59EE-410D-97BC-0C4CCEA7E64A}" srcOrd="2" destOrd="0" presId="urn:microsoft.com/office/officeart/2005/8/layout/gear1"/>
    <dgm:cxn modelId="{C74942B5-6093-45BE-B21B-7BCB49789FAC}" type="presParOf" srcId="{6373C2D8-BA30-4BCD-884F-A65AC195D77E}" destId="{62F4D05E-A5DC-42CF-AAF0-DBFC490CA1D7}" srcOrd="3" destOrd="0" presId="urn:microsoft.com/office/officeart/2005/8/layout/gear1"/>
    <dgm:cxn modelId="{D6AB3CF1-EDC9-43CE-ADDD-64EAB783014A}" type="presParOf" srcId="{6373C2D8-BA30-4BCD-884F-A65AC195D77E}" destId="{A683D407-05D2-449B-99D1-CF604EB5A99D}" srcOrd="4" destOrd="0" presId="urn:microsoft.com/office/officeart/2005/8/layout/gear1"/>
    <dgm:cxn modelId="{D78DCFF9-8D4F-4532-8910-14D983FC8260}" type="presParOf" srcId="{6373C2D8-BA30-4BCD-884F-A65AC195D77E}" destId="{FBEA07BB-6226-413B-962E-5FA5C6366731}" srcOrd="5" destOrd="0" presId="urn:microsoft.com/office/officeart/2005/8/layout/gear1"/>
    <dgm:cxn modelId="{03F0ECA0-3BDF-43E3-8CEA-B5EAE272A39E}" type="presParOf" srcId="{6373C2D8-BA30-4BCD-884F-A65AC195D77E}" destId="{89A92EAC-F865-4BDE-B916-915A0F315D91}" srcOrd="6" destOrd="0" presId="urn:microsoft.com/office/officeart/2005/8/layout/gear1"/>
    <dgm:cxn modelId="{5FE83742-1419-4FAF-8878-139E23FDCA01}" type="presParOf" srcId="{6373C2D8-BA30-4BCD-884F-A65AC195D77E}" destId="{E363B6C8-61D3-4FA3-BC1F-03A060254DAF}" srcOrd="7" destOrd="0" presId="urn:microsoft.com/office/officeart/2005/8/layout/gear1"/>
    <dgm:cxn modelId="{4ED70BC5-E4CB-400B-8C03-B68820E7D266}" type="presParOf" srcId="{6373C2D8-BA30-4BCD-884F-A65AC195D77E}" destId="{A160D102-F3FD-4F29-AD02-1518595AE39A}" srcOrd="8" destOrd="0" presId="urn:microsoft.com/office/officeart/2005/8/layout/gear1"/>
    <dgm:cxn modelId="{C6CD0576-86DD-42E9-AF32-B4BD43DEDD2B}" type="presParOf" srcId="{6373C2D8-BA30-4BCD-884F-A65AC195D77E}" destId="{0FDCA2D8-2779-431C-ACB8-F12A214F8839}" srcOrd="9" destOrd="0" presId="urn:microsoft.com/office/officeart/2005/8/layout/gear1"/>
    <dgm:cxn modelId="{9201B011-56DF-496A-94F2-D488229618BC}" type="presParOf" srcId="{6373C2D8-BA30-4BCD-884F-A65AC195D77E}" destId="{454412D8-A658-431A-854A-1AA0E794DB43}" srcOrd="10" destOrd="0" presId="urn:microsoft.com/office/officeart/2005/8/layout/gear1"/>
    <dgm:cxn modelId="{39245D5F-B09C-4C2A-97BA-B65449AA8889}" type="presParOf" srcId="{6373C2D8-BA30-4BCD-884F-A65AC195D77E}" destId="{00B80BD4-0353-4FEE-8AA8-B93D32027394}" srcOrd="11" destOrd="0" presId="urn:microsoft.com/office/officeart/2005/8/layout/gear1"/>
    <dgm:cxn modelId="{CFEA4DB5-3F37-4540-A9BE-10A1DF24B213}" type="presParOf" srcId="{6373C2D8-BA30-4BCD-884F-A65AC195D77E}" destId="{4DFFC0BF-4926-4406-9747-C7409B1F82A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94D79-21B0-40E1-A013-CDF123271066}">
      <dsp:nvSpPr>
        <dsp:cNvPr id="0" name=""/>
        <dsp:cNvSpPr/>
      </dsp:nvSpPr>
      <dsp:spPr>
        <a:xfrm>
          <a:off x="4017962" y="2013299"/>
          <a:ext cx="2491739" cy="2491739"/>
        </a:xfrm>
        <a:prstGeom prst="gear9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MOBILAN</a:t>
          </a:r>
          <a:r>
            <a:rPr lang="hr-HR" sz="1800" kern="1200" baseline="0" dirty="0"/>
            <a:t> TIM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baseline="0" dirty="0"/>
            <a:t>DOM ZDRAVLJA VARAŽDINSKE ŽUPANIJE</a:t>
          </a:r>
          <a:endParaRPr lang="hr-HR" sz="1400" kern="1200" dirty="0"/>
        </a:p>
      </dsp:txBody>
      <dsp:txXfrm>
        <a:off x="4518912" y="2596977"/>
        <a:ext cx="1489839" cy="1280805"/>
      </dsp:txXfrm>
    </dsp:sp>
    <dsp:sp modelId="{62F4D05E-A5DC-42CF-AAF0-DBFC490CA1D7}">
      <dsp:nvSpPr>
        <dsp:cNvPr id="0" name=""/>
        <dsp:cNvSpPr/>
      </dsp:nvSpPr>
      <dsp:spPr>
        <a:xfrm rot="20173809">
          <a:off x="2432658" y="1520816"/>
          <a:ext cx="1768410" cy="1703715"/>
        </a:xfrm>
        <a:prstGeom prst="gear6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/>
            <a:t>VOLONTERI</a:t>
          </a:r>
        </a:p>
      </dsp:txBody>
      <dsp:txXfrm>
        <a:off x="2870978" y="1952324"/>
        <a:ext cx="891770" cy="840699"/>
      </dsp:txXfrm>
    </dsp:sp>
    <dsp:sp modelId="{89A92EAC-F865-4BDE-B916-915A0F315D91}">
      <dsp:nvSpPr>
        <dsp:cNvPr id="0" name=""/>
        <dsp:cNvSpPr/>
      </dsp:nvSpPr>
      <dsp:spPr>
        <a:xfrm rot="20700000">
          <a:off x="3528571" y="114722"/>
          <a:ext cx="2337192" cy="2244163"/>
        </a:xfrm>
        <a:prstGeom prst="gear6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ODJELI PALIJATIVE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NOVI MAROF </a:t>
          </a:r>
        </a:p>
      </dsp:txBody>
      <dsp:txXfrm rot="-20700000">
        <a:off x="4046704" y="601414"/>
        <a:ext cx="1300927" cy="1270777"/>
      </dsp:txXfrm>
    </dsp:sp>
    <dsp:sp modelId="{454412D8-A658-431A-854A-1AA0E794DB43}">
      <dsp:nvSpPr>
        <dsp:cNvPr id="0" name=""/>
        <dsp:cNvSpPr/>
      </dsp:nvSpPr>
      <dsp:spPr>
        <a:xfrm>
          <a:off x="3883739" y="1810087"/>
          <a:ext cx="3189426" cy="3189426"/>
        </a:xfrm>
        <a:prstGeom prst="circularArrow">
          <a:avLst>
            <a:gd name="adj1" fmla="val 4687"/>
            <a:gd name="adj2" fmla="val 299029"/>
            <a:gd name="adj3" fmla="val 2523665"/>
            <a:gd name="adj4" fmla="val 1584521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80BD4-0353-4FEE-8AA8-B93D32027394}">
      <dsp:nvSpPr>
        <dsp:cNvPr id="0" name=""/>
        <dsp:cNvSpPr/>
      </dsp:nvSpPr>
      <dsp:spPr>
        <a:xfrm>
          <a:off x="2300962" y="1196830"/>
          <a:ext cx="2317318" cy="231731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FC0BF-4926-4406-9747-C7409B1F82AC}">
      <dsp:nvSpPr>
        <dsp:cNvPr id="0" name=""/>
        <dsp:cNvSpPr/>
      </dsp:nvSpPr>
      <dsp:spPr>
        <a:xfrm>
          <a:off x="3226191" y="-41334"/>
          <a:ext cx="2498535" cy="249853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8173-7112-4EA1-86CD-76CBE9C11FE0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530F-862F-4598-8407-28C98499E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186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8173-7112-4EA1-86CD-76CBE9C11FE0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530F-862F-4598-8407-28C98499E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80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8173-7112-4EA1-86CD-76CBE9C11FE0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530F-862F-4598-8407-28C98499E2B9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6722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8173-7112-4EA1-86CD-76CBE9C11FE0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530F-862F-4598-8407-28C98499E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0339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8173-7112-4EA1-86CD-76CBE9C11FE0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530F-862F-4598-8407-28C98499E2B9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7883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8173-7112-4EA1-86CD-76CBE9C11FE0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530F-862F-4598-8407-28C98499E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9978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8173-7112-4EA1-86CD-76CBE9C11FE0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530F-862F-4598-8407-28C98499E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566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8173-7112-4EA1-86CD-76CBE9C11FE0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530F-862F-4598-8407-28C98499E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781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8173-7112-4EA1-86CD-76CBE9C11FE0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530F-862F-4598-8407-28C98499E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679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8173-7112-4EA1-86CD-76CBE9C11FE0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530F-862F-4598-8407-28C98499E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476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8173-7112-4EA1-86CD-76CBE9C11FE0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530F-862F-4598-8407-28C98499E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757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8173-7112-4EA1-86CD-76CBE9C11FE0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530F-862F-4598-8407-28C98499E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821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8173-7112-4EA1-86CD-76CBE9C11FE0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530F-862F-4598-8407-28C98499E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601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8173-7112-4EA1-86CD-76CBE9C11FE0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530F-862F-4598-8407-28C98499E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417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8173-7112-4EA1-86CD-76CBE9C11FE0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530F-862F-4598-8407-28C98499E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695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8173-7112-4EA1-86CD-76CBE9C11FE0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530F-862F-4598-8407-28C98499E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091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88173-7112-4EA1-86CD-76CBE9C11FE0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38530F-862F-4598-8407-28C98499E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37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KOORDINACIJA PALIJATIVNE SKRBI U VARAŽDINSKOJ ŽUPANIJI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Nataša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Dumbović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bacc.med.techn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Koordinator za palijativnu skrb u Varaždinskoj županiji</a:t>
            </a: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Dom zdravlja Varaždinske županije</a:t>
            </a:r>
          </a:p>
        </p:txBody>
      </p:sp>
    </p:spTree>
    <p:extLst>
      <p:ext uri="{BB962C8B-B14F-4D97-AF65-F5344CB8AC3E}">
        <p14:creationId xmlns:p14="http://schemas.microsoft.com/office/powerpoint/2010/main" val="318838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43" y="1003386"/>
            <a:ext cx="9023283" cy="575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7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381" y="1039091"/>
            <a:ext cx="5153891" cy="581890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6255" y="187036"/>
            <a:ext cx="10484427" cy="75853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5"/>
                </a:solidFill>
              </a:rPr>
              <a:t>KOORDINACIJA SUSTAV U VARAŽDINSKOJ ŽUPANIJI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27" y="1039091"/>
            <a:ext cx="6071037" cy="5818909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5015524" y="1604525"/>
            <a:ext cx="1714501" cy="9851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/>
              <a:t>LOKALNA SAMUPRAVA</a:t>
            </a:r>
          </a:p>
        </p:txBody>
      </p:sp>
      <p:sp>
        <p:nvSpPr>
          <p:cNvPr id="11" name="Elipsa 10"/>
          <p:cNvSpPr/>
          <p:nvPr/>
        </p:nvSpPr>
        <p:spPr>
          <a:xfrm>
            <a:off x="0" y="5330535"/>
            <a:ext cx="1859973" cy="13196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>
                <a:solidFill>
                  <a:schemeClr val="bg1"/>
                </a:solidFill>
              </a:rPr>
              <a:t>OBRAZOVNI SUSTAV</a:t>
            </a:r>
          </a:p>
        </p:txBody>
      </p:sp>
      <p:sp>
        <p:nvSpPr>
          <p:cNvPr id="12" name="Elipsa 11"/>
          <p:cNvSpPr/>
          <p:nvPr/>
        </p:nvSpPr>
        <p:spPr>
          <a:xfrm>
            <a:off x="9769367" y="5291348"/>
            <a:ext cx="1496291" cy="135883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dirty="0"/>
              <a:t>VJERSKE ZAJEDNICE</a:t>
            </a:r>
          </a:p>
        </p:txBody>
      </p:sp>
      <p:sp>
        <p:nvSpPr>
          <p:cNvPr id="13" name="Zaobljeni pravokutnik 12"/>
          <p:cNvSpPr/>
          <p:nvPr/>
        </p:nvSpPr>
        <p:spPr>
          <a:xfrm>
            <a:off x="4478065" y="679735"/>
            <a:ext cx="2202872" cy="831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VARAŽDINSKA ŽUPANIJA</a:t>
            </a:r>
          </a:p>
        </p:txBody>
      </p:sp>
    </p:spTree>
    <p:extLst>
      <p:ext uri="{BB962C8B-B14F-4D97-AF65-F5344CB8AC3E}">
        <p14:creationId xmlns:p14="http://schemas.microsoft.com/office/powerpoint/2010/main" val="227443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3727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POSTOJEĆI RESURSI SPECIJALISTIČKE PALIJATIVNE SKRBI U VARAŽDINSKOJ ŽUPANIJI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89061"/>
              </p:ext>
            </p:extLst>
          </p:nvPr>
        </p:nvGraphicFramePr>
        <p:xfrm>
          <a:off x="677863" y="2026227"/>
          <a:ext cx="8596312" cy="4530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5403" y="4884203"/>
            <a:ext cx="1944793" cy="1786283"/>
          </a:xfrm>
          <a:prstGeom prst="rect">
            <a:avLst/>
          </a:prstGeom>
        </p:spPr>
      </p:pic>
      <p:sp>
        <p:nvSpPr>
          <p:cNvPr id="7" name="Oblačić sa strelicom dolje 6"/>
          <p:cNvSpPr/>
          <p:nvPr/>
        </p:nvSpPr>
        <p:spPr>
          <a:xfrm rot="19643141">
            <a:off x="846331" y="2669877"/>
            <a:ext cx="3036602" cy="1515473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KOORDINATOR PALIJATIVNE SKRBI</a:t>
            </a:r>
          </a:p>
        </p:txBody>
      </p:sp>
    </p:spTree>
    <p:extLst>
      <p:ext uri="{BB962C8B-B14F-4D97-AF65-F5344CB8AC3E}">
        <p14:creationId xmlns:p14="http://schemas.microsoft.com/office/powerpoint/2010/main" val="339360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332508"/>
            <a:ext cx="3854528" cy="477983"/>
          </a:xfrm>
        </p:spPr>
        <p:txBody>
          <a:bodyPr>
            <a:normAutofit fontScale="90000"/>
          </a:bodyPr>
          <a:lstStyle/>
          <a:p>
            <a:r>
              <a:rPr lang="hr-HR" dirty="0"/>
              <a:t>KOORDINACIJA PALIJATIVNE SKRBI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7334" y="976745"/>
            <a:ext cx="3854528" cy="5187568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PRIJAVA U CENTAR ZA KOORDINACIJU PALIJATIVNE SKRBI U VARAŽDINSKOJ ŽUPANIJI</a:t>
            </a:r>
          </a:p>
          <a:p>
            <a:endParaRPr lang="hr-HR" dirty="0"/>
          </a:p>
          <a:p>
            <a:r>
              <a:rPr lang="pl-PL" dirty="0"/>
              <a:t>PROCJENA PROBLEMA I POTREBA BOLESNIKA I OBITELJI U PALIJATIVNOJ SKRBI</a:t>
            </a:r>
          </a:p>
          <a:p>
            <a:endParaRPr lang="pl-PL" dirty="0"/>
          </a:p>
          <a:p>
            <a:r>
              <a:rPr lang="hr-HR" dirty="0"/>
              <a:t>LISTA PRAĆENJA KONTINUITETA SKRBI ZA PALIJATIVNOG BOLESNIKA I OBITELJ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62" y="3248411"/>
            <a:ext cx="4957254" cy="2915903"/>
          </a:xfrm>
          <a:prstGeom prst="rect">
            <a:avLst/>
          </a:prstGeom>
        </p:spPr>
      </p:pic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1862" y="332509"/>
            <a:ext cx="4957254" cy="291590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15" y="3664280"/>
            <a:ext cx="4159348" cy="25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78" y="482157"/>
            <a:ext cx="5034064" cy="302579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629" y="3507951"/>
            <a:ext cx="5054335" cy="30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0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19300"/>
          </a:xfrm>
        </p:spPr>
        <p:txBody>
          <a:bodyPr>
            <a:noAutofit/>
          </a:bodyPr>
          <a:lstStyle/>
          <a:p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Kako primijeniti ključne komponente palijativne skrbi u okruženju u kojem se pacijenti i njihove obitelji nalaze?</a:t>
            </a:r>
            <a:br>
              <a:rPr lang="hr-HR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r-HR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KOMUNIKACIJSKE MREŽE PRUŽATELJA PALIJATIVNE SKRBI</a:t>
            </a:r>
            <a:br>
              <a:rPr lang="hr-HR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KONTINUITET SKRBI</a:t>
            </a:r>
            <a:br>
              <a:rPr lang="hr-HR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PREUZIMANJE BOLESNIKA</a:t>
            </a:r>
            <a:br>
              <a:rPr lang="hr-HR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JAČANJE PALIJATIVNE SKRBI NA PRIMARNOJ RAZINI </a:t>
            </a:r>
            <a:br>
              <a:rPr lang="hr-HR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1400" dirty="0">
                <a:solidFill>
                  <a:schemeClr val="accent1">
                    <a:lumMod val="50000"/>
                  </a:schemeClr>
                </a:solidFill>
              </a:rPr>
              <a:t>JAČANJE ULOGE OBITELJI U PALIJATIVNOJ SKRBI</a:t>
            </a:r>
            <a:r>
              <a:rPr lang="hr-HR" sz="1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1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1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1400" dirty="0">
                <a:solidFill>
                  <a:schemeClr val="accent1">
                    <a:lumMod val="75000"/>
                  </a:schemeClr>
                </a:solidFill>
              </a:rPr>
            </a:br>
            <a:endParaRPr lang="hr-H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3444" y="2967827"/>
            <a:ext cx="4807531" cy="2889633"/>
          </a:xfrm>
          <a:prstGeom prst="rect">
            <a:avLst/>
          </a:prstGeom>
        </p:spPr>
      </p:pic>
      <p:pic>
        <p:nvPicPr>
          <p:cNvPr id="10" name="Rezervirano mjesto sadržaja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10975" y="2967827"/>
            <a:ext cx="4807530" cy="28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2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1163781"/>
            <a:ext cx="3854528" cy="446809"/>
          </a:xfrm>
        </p:spPr>
        <p:txBody>
          <a:bodyPr/>
          <a:lstStyle/>
          <a:p>
            <a:r>
              <a:rPr lang="hr-HR" dirty="0"/>
              <a:t>Kako dalje?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18210" y="1839191"/>
            <a:ext cx="4042064" cy="3522327"/>
          </a:xfrm>
        </p:spPr>
        <p:txBody>
          <a:bodyPr/>
          <a:lstStyle/>
          <a:p>
            <a:r>
              <a:rPr lang="hr-HR" dirty="0"/>
              <a:t>Razvoj procesa pravovremenog prepoznavanja palijativnog pacijenta</a:t>
            </a:r>
          </a:p>
          <a:p>
            <a:r>
              <a:rPr lang="hr-HR" dirty="0"/>
              <a:t>Pravovremeno uključivanje u palijativnu skrb</a:t>
            </a:r>
          </a:p>
          <a:p>
            <a:r>
              <a:rPr lang="hr-HR" dirty="0"/>
              <a:t>Razvoj županijske baze/registara palijativnih bolesnika</a:t>
            </a:r>
          </a:p>
          <a:p>
            <a:r>
              <a:rPr lang="hr-HR" dirty="0"/>
              <a:t>Standardizacija komunikacijskih puteva dionika palijativne skrbi</a:t>
            </a:r>
          </a:p>
          <a:p>
            <a:r>
              <a:rPr lang="hr-HR" dirty="0"/>
              <a:t>Razvoj županijske mreže za terapiju boli</a:t>
            </a:r>
          </a:p>
          <a:p>
            <a:r>
              <a:rPr lang="hr-HR" dirty="0"/>
              <a:t>Izgradnja i unapređenje kapaciteta palijativne skrbi-nastavak edukcije, zagovaranje filozofije palijativne skrbi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4574" y="1610590"/>
            <a:ext cx="5746172" cy="36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3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73" y="680910"/>
            <a:ext cx="6639613" cy="46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857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386</TotalTime>
  <Words>149</Words>
  <Application>Microsoft Office PowerPoint</Application>
  <PresentationFormat>Prilagođeno</PresentationFormat>
  <Paragraphs>31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Faseta</vt:lpstr>
      <vt:lpstr>KOORDINACIJA PALIJATIVNE SKRBI U VARAŽDINSKOJ ŽUPANIJI</vt:lpstr>
      <vt:lpstr>PowerPointova prezentacija</vt:lpstr>
      <vt:lpstr>KOORDINACIJA SUSTAV U VARAŽDINSKOJ ŽUPANIJI</vt:lpstr>
      <vt:lpstr>POSTOJEĆI RESURSI SPECIJALISTIČKE PALIJATIVNE SKRBI U VARAŽDINSKOJ ŽUPANIJI</vt:lpstr>
      <vt:lpstr>KOORDINACIJA PALIJATIVNE SKRBI</vt:lpstr>
      <vt:lpstr>PowerPointova prezentacija</vt:lpstr>
      <vt:lpstr>Kako primijeniti ključne komponente palijativne skrbi u okruženju u kojem se pacijenti i njihove obitelji nalaze?  KOMUNIKACIJSKE MREŽE PRUŽATELJA PALIJATIVNE SKRBI KONTINUITET SKRBI PREUZIMANJE BOLESNIKA JAČANJE PALIJATIVNE SKRBI NA PRIMARNOJ RAZINI  JAČANJE ULOGE OBITELJI U PALIJATIVNOJ SKRBI   </vt:lpstr>
      <vt:lpstr>Kako dalje?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KOORDINACIJA PALIJATIVNE SKRBI U VARAŽDINSKOJ ŽUPANIJI</dc:title>
  <dc:creator>Natasa Dumbovic</dc:creator>
  <cp:lastModifiedBy>prezentacija</cp:lastModifiedBy>
  <cp:revision>32</cp:revision>
  <dcterms:created xsi:type="dcterms:W3CDTF">2018-01-16T17:33:29Z</dcterms:created>
  <dcterms:modified xsi:type="dcterms:W3CDTF">2018-01-23T15:01:29Z</dcterms:modified>
</cp:coreProperties>
</file>